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handoutMasterIdLst>
    <p:handoutMasterId r:id="rId34"/>
  </p:handoutMasterIdLst>
  <p:sldIdLst>
    <p:sldId id="258" r:id="rId3"/>
    <p:sldId id="355" r:id="rId4"/>
    <p:sldId id="356" r:id="rId5"/>
    <p:sldId id="357" r:id="rId6"/>
    <p:sldId id="358" r:id="rId7"/>
    <p:sldId id="359" r:id="rId8"/>
    <p:sldId id="360" r:id="rId9"/>
    <p:sldId id="361" r:id="rId10"/>
    <p:sldId id="362" r:id="rId11"/>
    <p:sldId id="363" r:id="rId12"/>
    <p:sldId id="364" r:id="rId13"/>
    <p:sldId id="365" r:id="rId14"/>
    <p:sldId id="366" r:id="rId15"/>
    <p:sldId id="367" r:id="rId16"/>
    <p:sldId id="368" r:id="rId17"/>
    <p:sldId id="369" r:id="rId18"/>
    <p:sldId id="370" r:id="rId19"/>
    <p:sldId id="371" r:id="rId20"/>
    <p:sldId id="372" r:id="rId21"/>
    <p:sldId id="374" r:id="rId22"/>
    <p:sldId id="373" r:id="rId23"/>
    <p:sldId id="375" r:id="rId24"/>
    <p:sldId id="376" r:id="rId25"/>
    <p:sldId id="377" r:id="rId26"/>
    <p:sldId id="379" r:id="rId27"/>
    <p:sldId id="380" r:id="rId28"/>
    <p:sldId id="381" r:id="rId29"/>
    <p:sldId id="382" r:id="rId30"/>
    <p:sldId id="378" r:id="rId31"/>
    <p:sldId id="29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ễn Lý Minh Nghĩa" initials="NLMN" lastIdx="3" clrIdx="0">
    <p:extLst>
      <p:ext uri="{19B8F6BF-5375-455C-9EA6-DF929625EA0E}">
        <p15:presenceInfo xmlns:p15="http://schemas.microsoft.com/office/powerpoint/2012/main" userId="Nguyễn Lý Minh Nghĩ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28F54"/>
    <a:srgbClr val="A79466"/>
    <a:srgbClr val="C99966"/>
    <a:srgbClr val="CA9F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Kiểu Có chủ đề 2 - Màu chủ đề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Kiểu Sáng 3 - Màu chủ đề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Kiểu Trung bình 2 - Màu chủ đề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Kiểu Sáng 3 - Màu chủ đề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8FB837D-C827-4EFA-A057-4D05807E0F7C}" styleName="Kiểu Có chủ đề 1 - Màu chủ đề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9" autoAdjust="0"/>
    <p:restoredTop sz="94249" autoAdjust="0"/>
  </p:normalViewPr>
  <p:slideViewPr>
    <p:cSldViewPr>
      <p:cViewPr varScale="1">
        <p:scale>
          <a:sx n="66" d="100"/>
          <a:sy n="66" d="100"/>
        </p:scale>
        <p:origin x="79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298ADD-2E8C-418F-891F-63F33066045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58E1C9CC-EE21-48DA-8122-37FC12F71955}">
      <dgm:prSet phldrT="[Văn bản]"/>
      <dgm:spPr/>
      <dgm:t>
        <a:bodyPr/>
        <a:lstStyle/>
        <a:p>
          <a:r>
            <a:rPr lang="en-US"/>
            <a:t>Hoocmon thực vật</a:t>
          </a:r>
        </a:p>
      </dgm:t>
    </dgm:pt>
    <dgm:pt modelId="{3E6A2270-F9F2-4DED-9ECC-7F6B4E68A037}" type="parTrans" cxnId="{78100DFD-4030-422C-8EDA-BE32C3D6B4AC}">
      <dgm:prSet/>
      <dgm:spPr/>
      <dgm:t>
        <a:bodyPr/>
        <a:lstStyle/>
        <a:p>
          <a:endParaRPr lang="en-US"/>
        </a:p>
      </dgm:t>
    </dgm:pt>
    <dgm:pt modelId="{F352436E-E94F-4886-9402-120537A47E6C}" type="sibTrans" cxnId="{78100DFD-4030-422C-8EDA-BE32C3D6B4AC}">
      <dgm:prSet/>
      <dgm:spPr/>
      <dgm:t>
        <a:bodyPr/>
        <a:lstStyle/>
        <a:p>
          <a:endParaRPr lang="en-US"/>
        </a:p>
      </dgm:t>
    </dgm:pt>
    <dgm:pt modelId="{C741EDCD-AD4A-4F6F-9E8E-4AD1BF347526}">
      <dgm:prSet phldrT="[Văn bản]"/>
      <dgm:spPr/>
      <dgm:t>
        <a:bodyPr/>
        <a:lstStyle/>
        <a:p>
          <a:r>
            <a:rPr lang="en-US"/>
            <a:t>Kích thích</a:t>
          </a:r>
        </a:p>
      </dgm:t>
    </dgm:pt>
    <dgm:pt modelId="{34C5C312-0364-46B3-AB39-8431FD007AF7}" type="parTrans" cxnId="{6E17472B-B5B2-4F11-BC5C-68864536A421}">
      <dgm:prSet/>
      <dgm:spPr/>
      <dgm:t>
        <a:bodyPr/>
        <a:lstStyle/>
        <a:p>
          <a:endParaRPr lang="en-US"/>
        </a:p>
      </dgm:t>
    </dgm:pt>
    <dgm:pt modelId="{08B6909A-965D-4B7D-AEF2-F5027F3FB38D}" type="sibTrans" cxnId="{6E17472B-B5B2-4F11-BC5C-68864536A421}">
      <dgm:prSet/>
      <dgm:spPr/>
      <dgm:t>
        <a:bodyPr/>
        <a:lstStyle/>
        <a:p>
          <a:endParaRPr lang="en-US"/>
        </a:p>
      </dgm:t>
    </dgm:pt>
    <dgm:pt modelId="{89B1BB33-C84C-48C8-A406-C2DD534D8BAB}">
      <dgm:prSet phldrT="[Văn bản]"/>
      <dgm:spPr/>
      <dgm:t>
        <a:bodyPr/>
        <a:lstStyle/>
        <a:p>
          <a:r>
            <a:rPr lang="en-US"/>
            <a:t>Auxin</a:t>
          </a:r>
        </a:p>
      </dgm:t>
    </dgm:pt>
    <dgm:pt modelId="{F8D38E9C-3C86-409D-932E-14CABB8892D6}" type="parTrans" cxnId="{645AD22B-2230-4300-8A9E-AFF597BB7DF7}">
      <dgm:prSet/>
      <dgm:spPr/>
      <dgm:t>
        <a:bodyPr/>
        <a:lstStyle/>
        <a:p>
          <a:endParaRPr lang="en-US"/>
        </a:p>
      </dgm:t>
    </dgm:pt>
    <dgm:pt modelId="{027D4591-5245-4FCE-A185-51234237CFB2}" type="sibTrans" cxnId="{645AD22B-2230-4300-8A9E-AFF597BB7DF7}">
      <dgm:prSet/>
      <dgm:spPr/>
      <dgm:t>
        <a:bodyPr/>
        <a:lstStyle/>
        <a:p>
          <a:endParaRPr lang="en-US"/>
        </a:p>
      </dgm:t>
    </dgm:pt>
    <dgm:pt modelId="{D61D389F-E350-4CA8-8DBC-00F88147BBA8}">
      <dgm:prSet phldrT="[Văn bản]"/>
      <dgm:spPr/>
      <dgm:t>
        <a:bodyPr/>
        <a:lstStyle/>
        <a:p>
          <a:r>
            <a:rPr lang="en-US"/>
            <a:t>Giberelin</a:t>
          </a:r>
        </a:p>
      </dgm:t>
    </dgm:pt>
    <dgm:pt modelId="{938A8243-6DE8-4C5D-9593-194434789AF3}" type="parTrans" cxnId="{EFFE6A58-26DC-4A56-AB0E-158A01328BDF}">
      <dgm:prSet/>
      <dgm:spPr/>
      <dgm:t>
        <a:bodyPr/>
        <a:lstStyle/>
        <a:p>
          <a:endParaRPr lang="en-US"/>
        </a:p>
      </dgm:t>
    </dgm:pt>
    <dgm:pt modelId="{B118DE41-E3D0-4743-8092-87A59116C627}" type="sibTrans" cxnId="{EFFE6A58-26DC-4A56-AB0E-158A01328BDF}">
      <dgm:prSet/>
      <dgm:spPr/>
      <dgm:t>
        <a:bodyPr/>
        <a:lstStyle/>
        <a:p>
          <a:endParaRPr lang="en-US"/>
        </a:p>
      </dgm:t>
    </dgm:pt>
    <dgm:pt modelId="{CEE11DBF-41B0-41BF-8956-2CA4EEE465AD}">
      <dgm:prSet phldrT="[Văn bản]"/>
      <dgm:spPr/>
      <dgm:t>
        <a:bodyPr/>
        <a:lstStyle/>
        <a:p>
          <a:r>
            <a:rPr lang="en-US"/>
            <a:t>Ức chế</a:t>
          </a:r>
        </a:p>
      </dgm:t>
    </dgm:pt>
    <dgm:pt modelId="{CA36A066-71EC-4BB8-9F74-90190B708B37}" type="parTrans" cxnId="{35E489B9-F802-4BF9-90A7-D7E09448F2CF}">
      <dgm:prSet/>
      <dgm:spPr/>
      <dgm:t>
        <a:bodyPr/>
        <a:lstStyle/>
        <a:p>
          <a:endParaRPr lang="en-US"/>
        </a:p>
      </dgm:t>
    </dgm:pt>
    <dgm:pt modelId="{31D56660-C666-4273-B603-5F4AD3B4A1C1}" type="sibTrans" cxnId="{35E489B9-F802-4BF9-90A7-D7E09448F2CF}">
      <dgm:prSet/>
      <dgm:spPr/>
      <dgm:t>
        <a:bodyPr/>
        <a:lstStyle/>
        <a:p>
          <a:endParaRPr lang="en-US"/>
        </a:p>
      </dgm:t>
    </dgm:pt>
    <dgm:pt modelId="{89646C23-8142-4D0A-83E9-967DDB2147A0}">
      <dgm:prSet phldrT="[Văn bản]"/>
      <dgm:spPr/>
      <dgm:t>
        <a:bodyPr/>
        <a:lstStyle/>
        <a:p>
          <a:r>
            <a:rPr lang="en-US"/>
            <a:t>Êtilen</a:t>
          </a:r>
        </a:p>
      </dgm:t>
    </dgm:pt>
    <dgm:pt modelId="{7DEB98D5-13F5-48F8-A407-D92ABF20FCF1}" type="parTrans" cxnId="{50B1CEB2-E7D0-43B3-AB7E-5F11B886C520}">
      <dgm:prSet/>
      <dgm:spPr/>
      <dgm:t>
        <a:bodyPr/>
        <a:lstStyle/>
        <a:p>
          <a:endParaRPr lang="en-US"/>
        </a:p>
      </dgm:t>
    </dgm:pt>
    <dgm:pt modelId="{8A0AB60E-73B1-4723-93EC-E6E483190C10}" type="sibTrans" cxnId="{50B1CEB2-E7D0-43B3-AB7E-5F11B886C520}">
      <dgm:prSet/>
      <dgm:spPr/>
      <dgm:t>
        <a:bodyPr/>
        <a:lstStyle/>
        <a:p>
          <a:endParaRPr lang="en-US"/>
        </a:p>
      </dgm:t>
    </dgm:pt>
    <dgm:pt modelId="{D8DA8DA6-4D6E-4DA9-8C65-277FD5C07366}">
      <dgm:prSet phldrT="[Văn bản]"/>
      <dgm:spPr/>
      <dgm:t>
        <a:bodyPr/>
        <a:lstStyle/>
        <a:p>
          <a:r>
            <a:rPr lang="en-US"/>
            <a:t>Xitôkinin</a:t>
          </a:r>
        </a:p>
      </dgm:t>
    </dgm:pt>
    <dgm:pt modelId="{072F1992-270D-446D-9DED-BDB999F9B81A}" type="parTrans" cxnId="{3C69B13D-73D6-4E3D-9C09-972E9443A653}">
      <dgm:prSet/>
      <dgm:spPr/>
      <dgm:t>
        <a:bodyPr/>
        <a:lstStyle/>
        <a:p>
          <a:endParaRPr lang="en-US"/>
        </a:p>
      </dgm:t>
    </dgm:pt>
    <dgm:pt modelId="{FA04C220-D445-4877-B79F-F875F43ED64D}" type="sibTrans" cxnId="{3C69B13D-73D6-4E3D-9C09-972E9443A653}">
      <dgm:prSet/>
      <dgm:spPr/>
      <dgm:t>
        <a:bodyPr/>
        <a:lstStyle/>
        <a:p>
          <a:endParaRPr lang="en-US"/>
        </a:p>
      </dgm:t>
    </dgm:pt>
    <dgm:pt modelId="{7EDCC32B-ACA7-43CB-B4EC-06DFAA4A6FC8}">
      <dgm:prSet phldrT="[Văn bản]"/>
      <dgm:spPr/>
      <dgm:t>
        <a:bodyPr/>
        <a:lstStyle/>
        <a:p>
          <a:r>
            <a:rPr lang="en-US"/>
            <a:t>Axit abxixic</a:t>
          </a:r>
        </a:p>
      </dgm:t>
    </dgm:pt>
    <dgm:pt modelId="{328CBC1C-2A15-4AEB-A2BD-53ED37D0EDA2}" type="parTrans" cxnId="{6354E2C9-5B9C-4F47-97D3-57E16273BD15}">
      <dgm:prSet/>
      <dgm:spPr/>
      <dgm:t>
        <a:bodyPr/>
        <a:lstStyle/>
        <a:p>
          <a:endParaRPr lang="en-US"/>
        </a:p>
      </dgm:t>
    </dgm:pt>
    <dgm:pt modelId="{4AD10BA0-A96D-4737-BC4F-519741E4559D}" type="sibTrans" cxnId="{6354E2C9-5B9C-4F47-97D3-57E16273BD15}">
      <dgm:prSet/>
      <dgm:spPr/>
      <dgm:t>
        <a:bodyPr/>
        <a:lstStyle/>
        <a:p>
          <a:endParaRPr lang="en-US"/>
        </a:p>
      </dgm:t>
    </dgm:pt>
    <dgm:pt modelId="{5EB3E592-4384-425B-819B-92F8746CB9C4}" type="pres">
      <dgm:prSet presAssocID="{D2298ADD-2E8C-418F-891F-63F330660454}" presName="diagram" presStyleCnt="0">
        <dgm:presLayoutVars>
          <dgm:chPref val="1"/>
          <dgm:dir/>
          <dgm:animOne val="branch"/>
          <dgm:animLvl val="lvl"/>
          <dgm:resizeHandles val="exact"/>
        </dgm:presLayoutVars>
      </dgm:prSet>
      <dgm:spPr/>
      <dgm:t>
        <a:bodyPr/>
        <a:lstStyle/>
        <a:p>
          <a:endParaRPr lang="en-US"/>
        </a:p>
      </dgm:t>
    </dgm:pt>
    <dgm:pt modelId="{AF4BA912-7FF7-4CA4-AFD0-A3EE074497F6}" type="pres">
      <dgm:prSet presAssocID="{58E1C9CC-EE21-48DA-8122-37FC12F71955}" presName="root1" presStyleCnt="0"/>
      <dgm:spPr/>
    </dgm:pt>
    <dgm:pt modelId="{2307896E-A3E1-45FF-82C1-42C98B3E0754}" type="pres">
      <dgm:prSet presAssocID="{58E1C9CC-EE21-48DA-8122-37FC12F71955}" presName="LevelOneTextNode" presStyleLbl="node0" presStyleIdx="0" presStyleCnt="1">
        <dgm:presLayoutVars>
          <dgm:chPref val="3"/>
        </dgm:presLayoutVars>
      </dgm:prSet>
      <dgm:spPr/>
      <dgm:t>
        <a:bodyPr/>
        <a:lstStyle/>
        <a:p>
          <a:endParaRPr lang="en-US"/>
        </a:p>
      </dgm:t>
    </dgm:pt>
    <dgm:pt modelId="{59B29FE7-2692-4D7D-BC9E-B0725487B459}" type="pres">
      <dgm:prSet presAssocID="{58E1C9CC-EE21-48DA-8122-37FC12F71955}" presName="level2hierChild" presStyleCnt="0"/>
      <dgm:spPr/>
    </dgm:pt>
    <dgm:pt modelId="{07175CDB-B5C6-4867-910A-18A2D5ABB3D3}" type="pres">
      <dgm:prSet presAssocID="{34C5C312-0364-46B3-AB39-8431FD007AF7}" presName="conn2-1" presStyleLbl="parChTrans1D2" presStyleIdx="0" presStyleCnt="2"/>
      <dgm:spPr/>
      <dgm:t>
        <a:bodyPr/>
        <a:lstStyle/>
        <a:p>
          <a:endParaRPr lang="en-US"/>
        </a:p>
      </dgm:t>
    </dgm:pt>
    <dgm:pt modelId="{CE06A055-7A3F-47AF-BA9C-F699FB8590EF}" type="pres">
      <dgm:prSet presAssocID="{34C5C312-0364-46B3-AB39-8431FD007AF7}" presName="connTx" presStyleLbl="parChTrans1D2" presStyleIdx="0" presStyleCnt="2"/>
      <dgm:spPr/>
      <dgm:t>
        <a:bodyPr/>
        <a:lstStyle/>
        <a:p>
          <a:endParaRPr lang="en-US"/>
        </a:p>
      </dgm:t>
    </dgm:pt>
    <dgm:pt modelId="{A3CC22C1-AC5C-46DD-8155-5D63BF7701BA}" type="pres">
      <dgm:prSet presAssocID="{C741EDCD-AD4A-4F6F-9E8E-4AD1BF347526}" presName="root2" presStyleCnt="0"/>
      <dgm:spPr/>
    </dgm:pt>
    <dgm:pt modelId="{1587D2B3-6D11-43FA-9B7B-01977565F1CD}" type="pres">
      <dgm:prSet presAssocID="{C741EDCD-AD4A-4F6F-9E8E-4AD1BF347526}" presName="LevelTwoTextNode" presStyleLbl="node2" presStyleIdx="0" presStyleCnt="2">
        <dgm:presLayoutVars>
          <dgm:chPref val="3"/>
        </dgm:presLayoutVars>
      </dgm:prSet>
      <dgm:spPr/>
      <dgm:t>
        <a:bodyPr/>
        <a:lstStyle/>
        <a:p>
          <a:endParaRPr lang="en-US"/>
        </a:p>
      </dgm:t>
    </dgm:pt>
    <dgm:pt modelId="{1EF77785-1B6F-48AF-B966-8A5B11E6806E}" type="pres">
      <dgm:prSet presAssocID="{C741EDCD-AD4A-4F6F-9E8E-4AD1BF347526}" presName="level3hierChild" presStyleCnt="0"/>
      <dgm:spPr/>
    </dgm:pt>
    <dgm:pt modelId="{119B0BD5-B6A7-4963-B695-66A464385BF0}" type="pres">
      <dgm:prSet presAssocID="{F8D38E9C-3C86-409D-932E-14CABB8892D6}" presName="conn2-1" presStyleLbl="parChTrans1D3" presStyleIdx="0" presStyleCnt="5"/>
      <dgm:spPr/>
      <dgm:t>
        <a:bodyPr/>
        <a:lstStyle/>
        <a:p>
          <a:endParaRPr lang="en-US"/>
        </a:p>
      </dgm:t>
    </dgm:pt>
    <dgm:pt modelId="{8654F96A-3A1B-409B-AE06-CB8B6BDBE490}" type="pres">
      <dgm:prSet presAssocID="{F8D38E9C-3C86-409D-932E-14CABB8892D6}" presName="connTx" presStyleLbl="parChTrans1D3" presStyleIdx="0" presStyleCnt="5"/>
      <dgm:spPr/>
      <dgm:t>
        <a:bodyPr/>
        <a:lstStyle/>
        <a:p>
          <a:endParaRPr lang="en-US"/>
        </a:p>
      </dgm:t>
    </dgm:pt>
    <dgm:pt modelId="{F2250389-57EA-4D48-804F-09E6AB3162EF}" type="pres">
      <dgm:prSet presAssocID="{89B1BB33-C84C-48C8-A406-C2DD534D8BAB}" presName="root2" presStyleCnt="0"/>
      <dgm:spPr/>
    </dgm:pt>
    <dgm:pt modelId="{5C5685BD-83A1-472B-8CEE-2921A1AC16A2}" type="pres">
      <dgm:prSet presAssocID="{89B1BB33-C84C-48C8-A406-C2DD534D8BAB}" presName="LevelTwoTextNode" presStyleLbl="node3" presStyleIdx="0" presStyleCnt="5">
        <dgm:presLayoutVars>
          <dgm:chPref val="3"/>
        </dgm:presLayoutVars>
      </dgm:prSet>
      <dgm:spPr/>
      <dgm:t>
        <a:bodyPr/>
        <a:lstStyle/>
        <a:p>
          <a:endParaRPr lang="en-US"/>
        </a:p>
      </dgm:t>
    </dgm:pt>
    <dgm:pt modelId="{1280C0D4-E0A2-4192-A371-C43580487E04}" type="pres">
      <dgm:prSet presAssocID="{89B1BB33-C84C-48C8-A406-C2DD534D8BAB}" presName="level3hierChild" presStyleCnt="0"/>
      <dgm:spPr/>
    </dgm:pt>
    <dgm:pt modelId="{FBB8EE06-4322-432F-973F-C2265B05A969}" type="pres">
      <dgm:prSet presAssocID="{938A8243-6DE8-4C5D-9593-194434789AF3}" presName="conn2-1" presStyleLbl="parChTrans1D3" presStyleIdx="1" presStyleCnt="5"/>
      <dgm:spPr/>
      <dgm:t>
        <a:bodyPr/>
        <a:lstStyle/>
        <a:p>
          <a:endParaRPr lang="en-US"/>
        </a:p>
      </dgm:t>
    </dgm:pt>
    <dgm:pt modelId="{89143A62-032A-4F4F-8D3A-F8FFC540964F}" type="pres">
      <dgm:prSet presAssocID="{938A8243-6DE8-4C5D-9593-194434789AF3}" presName="connTx" presStyleLbl="parChTrans1D3" presStyleIdx="1" presStyleCnt="5"/>
      <dgm:spPr/>
      <dgm:t>
        <a:bodyPr/>
        <a:lstStyle/>
        <a:p>
          <a:endParaRPr lang="en-US"/>
        </a:p>
      </dgm:t>
    </dgm:pt>
    <dgm:pt modelId="{3BD2EB4E-5298-46C2-ACA7-00D3868AF658}" type="pres">
      <dgm:prSet presAssocID="{D61D389F-E350-4CA8-8DBC-00F88147BBA8}" presName="root2" presStyleCnt="0"/>
      <dgm:spPr/>
    </dgm:pt>
    <dgm:pt modelId="{69F3C853-6F8C-4F15-8AAC-7ADF257C0187}" type="pres">
      <dgm:prSet presAssocID="{D61D389F-E350-4CA8-8DBC-00F88147BBA8}" presName="LevelTwoTextNode" presStyleLbl="node3" presStyleIdx="1" presStyleCnt="5">
        <dgm:presLayoutVars>
          <dgm:chPref val="3"/>
        </dgm:presLayoutVars>
      </dgm:prSet>
      <dgm:spPr/>
      <dgm:t>
        <a:bodyPr/>
        <a:lstStyle/>
        <a:p>
          <a:endParaRPr lang="en-US"/>
        </a:p>
      </dgm:t>
    </dgm:pt>
    <dgm:pt modelId="{D004A194-2894-4633-B738-8266A6779B88}" type="pres">
      <dgm:prSet presAssocID="{D61D389F-E350-4CA8-8DBC-00F88147BBA8}" presName="level3hierChild" presStyleCnt="0"/>
      <dgm:spPr/>
    </dgm:pt>
    <dgm:pt modelId="{809B7938-4164-442F-B8F1-60DAD93F1C63}" type="pres">
      <dgm:prSet presAssocID="{072F1992-270D-446D-9DED-BDB999F9B81A}" presName="conn2-1" presStyleLbl="parChTrans1D3" presStyleIdx="2" presStyleCnt="5"/>
      <dgm:spPr/>
      <dgm:t>
        <a:bodyPr/>
        <a:lstStyle/>
        <a:p>
          <a:endParaRPr lang="en-US"/>
        </a:p>
      </dgm:t>
    </dgm:pt>
    <dgm:pt modelId="{3D377B94-81FC-421D-8EC1-FAD0412F1C8E}" type="pres">
      <dgm:prSet presAssocID="{072F1992-270D-446D-9DED-BDB999F9B81A}" presName="connTx" presStyleLbl="parChTrans1D3" presStyleIdx="2" presStyleCnt="5"/>
      <dgm:spPr/>
      <dgm:t>
        <a:bodyPr/>
        <a:lstStyle/>
        <a:p>
          <a:endParaRPr lang="en-US"/>
        </a:p>
      </dgm:t>
    </dgm:pt>
    <dgm:pt modelId="{BE69F4AD-CB66-4334-96F7-6ABD31992CA8}" type="pres">
      <dgm:prSet presAssocID="{D8DA8DA6-4D6E-4DA9-8C65-277FD5C07366}" presName="root2" presStyleCnt="0"/>
      <dgm:spPr/>
    </dgm:pt>
    <dgm:pt modelId="{84ADD262-07C8-4BF4-8669-996F832F0CE3}" type="pres">
      <dgm:prSet presAssocID="{D8DA8DA6-4D6E-4DA9-8C65-277FD5C07366}" presName="LevelTwoTextNode" presStyleLbl="node3" presStyleIdx="2" presStyleCnt="5">
        <dgm:presLayoutVars>
          <dgm:chPref val="3"/>
        </dgm:presLayoutVars>
      </dgm:prSet>
      <dgm:spPr/>
      <dgm:t>
        <a:bodyPr/>
        <a:lstStyle/>
        <a:p>
          <a:endParaRPr lang="en-US"/>
        </a:p>
      </dgm:t>
    </dgm:pt>
    <dgm:pt modelId="{E25115A4-5414-4BA0-975F-BB054CBAB2DB}" type="pres">
      <dgm:prSet presAssocID="{D8DA8DA6-4D6E-4DA9-8C65-277FD5C07366}" presName="level3hierChild" presStyleCnt="0"/>
      <dgm:spPr/>
    </dgm:pt>
    <dgm:pt modelId="{B2F7A8B3-62E8-40DA-8C99-8A8274431BDD}" type="pres">
      <dgm:prSet presAssocID="{CA36A066-71EC-4BB8-9F74-90190B708B37}" presName="conn2-1" presStyleLbl="parChTrans1D2" presStyleIdx="1" presStyleCnt="2"/>
      <dgm:spPr/>
      <dgm:t>
        <a:bodyPr/>
        <a:lstStyle/>
        <a:p>
          <a:endParaRPr lang="en-US"/>
        </a:p>
      </dgm:t>
    </dgm:pt>
    <dgm:pt modelId="{12868426-CEB9-4164-A75B-1BB8E8D4ECBE}" type="pres">
      <dgm:prSet presAssocID="{CA36A066-71EC-4BB8-9F74-90190B708B37}" presName="connTx" presStyleLbl="parChTrans1D2" presStyleIdx="1" presStyleCnt="2"/>
      <dgm:spPr/>
      <dgm:t>
        <a:bodyPr/>
        <a:lstStyle/>
        <a:p>
          <a:endParaRPr lang="en-US"/>
        </a:p>
      </dgm:t>
    </dgm:pt>
    <dgm:pt modelId="{9D50B0D2-6320-456B-8EB8-43F701B4D58B}" type="pres">
      <dgm:prSet presAssocID="{CEE11DBF-41B0-41BF-8956-2CA4EEE465AD}" presName="root2" presStyleCnt="0"/>
      <dgm:spPr/>
    </dgm:pt>
    <dgm:pt modelId="{3799004F-2E74-465D-A7E1-377375EC8EF7}" type="pres">
      <dgm:prSet presAssocID="{CEE11DBF-41B0-41BF-8956-2CA4EEE465AD}" presName="LevelTwoTextNode" presStyleLbl="node2" presStyleIdx="1" presStyleCnt="2">
        <dgm:presLayoutVars>
          <dgm:chPref val="3"/>
        </dgm:presLayoutVars>
      </dgm:prSet>
      <dgm:spPr/>
      <dgm:t>
        <a:bodyPr/>
        <a:lstStyle/>
        <a:p>
          <a:endParaRPr lang="en-US"/>
        </a:p>
      </dgm:t>
    </dgm:pt>
    <dgm:pt modelId="{EA738869-8593-44FD-AA05-6775FC2D2229}" type="pres">
      <dgm:prSet presAssocID="{CEE11DBF-41B0-41BF-8956-2CA4EEE465AD}" presName="level3hierChild" presStyleCnt="0"/>
      <dgm:spPr/>
    </dgm:pt>
    <dgm:pt modelId="{ED3445BE-683E-4537-80C6-F1104D5F9D01}" type="pres">
      <dgm:prSet presAssocID="{7DEB98D5-13F5-48F8-A407-D92ABF20FCF1}" presName="conn2-1" presStyleLbl="parChTrans1D3" presStyleIdx="3" presStyleCnt="5"/>
      <dgm:spPr/>
      <dgm:t>
        <a:bodyPr/>
        <a:lstStyle/>
        <a:p>
          <a:endParaRPr lang="en-US"/>
        </a:p>
      </dgm:t>
    </dgm:pt>
    <dgm:pt modelId="{CF4D6E20-BE01-4D57-B2E1-E8A1EA79CB53}" type="pres">
      <dgm:prSet presAssocID="{7DEB98D5-13F5-48F8-A407-D92ABF20FCF1}" presName="connTx" presStyleLbl="parChTrans1D3" presStyleIdx="3" presStyleCnt="5"/>
      <dgm:spPr/>
      <dgm:t>
        <a:bodyPr/>
        <a:lstStyle/>
        <a:p>
          <a:endParaRPr lang="en-US"/>
        </a:p>
      </dgm:t>
    </dgm:pt>
    <dgm:pt modelId="{2AE4F21F-1F0C-4EF1-AE12-C557CBDB2538}" type="pres">
      <dgm:prSet presAssocID="{89646C23-8142-4D0A-83E9-967DDB2147A0}" presName="root2" presStyleCnt="0"/>
      <dgm:spPr/>
    </dgm:pt>
    <dgm:pt modelId="{BD7F2F84-5B36-49A3-90A1-FB74D400E5AD}" type="pres">
      <dgm:prSet presAssocID="{89646C23-8142-4D0A-83E9-967DDB2147A0}" presName="LevelTwoTextNode" presStyleLbl="node3" presStyleIdx="3" presStyleCnt="5">
        <dgm:presLayoutVars>
          <dgm:chPref val="3"/>
        </dgm:presLayoutVars>
      </dgm:prSet>
      <dgm:spPr/>
      <dgm:t>
        <a:bodyPr/>
        <a:lstStyle/>
        <a:p>
          <a:endParaRPr lang="en-US"/>
        </a:p>
      </dgm:t>
    </dgm:pt>
    <dgm:pt modelId="{21B47B49-3CE5-4954-BD79-7F53E76770BB}" type="pres">
      <dgm:prSet presAssocID="{89646C23-8142-4D0A-83E9-967DDB2147A0}" presName="level3hierChild" presStyleCnt="0"/>
      <dgm:spPr/>
    </dgm:pt>
    <dgm:pt modelId="{1FBE65C0-AAF7-464F-A7D3-2395A1696F7D}" type="pres">
      <dgm:prSet presAssocID="{328CBC1C-2A15-4AEB-A2BD-53ED37D0EDA2}" presName="conn2-1" presStyleLbl="parChTrans1D3" presStyleIdx="4" presStyleCnt="5"/>
      <dgm:spPr/>
      <dgm:t>
        <a:bodyPr/>
        <a:lstStyle/>
        <a:p>
          <a:endParaRPr lang="en-US"/>
        </a:p>
      </dgm:t>
    </dgm:pt>
    <dgm:pt modelId="{9F2526EB-2551-42EF-ACB9-3A704F76651B}" type="pres">
      <dgm:prSet presAssocID="{328CBC1C-2A15-4AEB-A2BD-53ED37D0EDA2}" presName="connTx" presStyleLbl="parChTrans1D3" presStyleIdx="4" presStyleCnt="5"/>
      <dgm:spPr/>
      <dgm:t>
        <a:bodyPr/>
        <a:lstStyle/>
        <a:p>
          <a:endParaRPr lang="en-US"/>
        </a:p>
      </dgm:t>
    </dgm:pt>
    <dgm:pt modelId="{BB883852-FCD1-4A01-92DB-2B6B4D31E50D}" type="pres">
      <dgm:prSet presAssocID="{7EDCC32B-ACA7-43CB-B4EC-06DFAA4A6FC8}" presName="root2" presStyleCnt="0"/>
      <dgm:spPr/>
    </dgm:pt>
    <dgm:pt modelId="{C9CE2216-A7A3-4D01-B1DB-B3F812437427}" type="pres">
      <dgm:prSet presAssocID="{7EDCC32B-ACA7-43CB-B4EC-06DFAA4A6FC8}" presName="LevelTwoTextNode" presStyleLbl="node3" presStyleIdx="4" presStyleCnt="5">
        <dgm:presLayoutVars>
          <dgm:chPref val="3"/>
        </dgm:presLayoutVars>
      </dgm:prSet>
      <dgm:spPr/>
      <dgm:t>
        <a:bodyPr/>
        <a:lstStyle/>
        <a:p>
          <a:endParaRPr lang="en-US"/>
        </a:p>
      </dgm:t>
    </dgm:pt>
    <dgm:pt modelId="{35A04731-673C-44B8-83D5-ADA173529109}" type="pres">
      <dgm:prSet presAssocID="{7EDCC32B-ACA7-43CB-B4EC-06DFAA4A6FC8}" presName="level3hierChild" presStyleCnt="0"/>
      <dgm:spPr/>
    </dgm:pt>
  </dgm:ptLst>
  <dgm:cxnLst>
    <dgm:cxn modelId="{4C900D47-6D5B-456F-A17E-A7684CC55950}" type="presOf" srcId="{072F1992-270D-446D-9DED-BDB999F9B81A}" destId="{809B7938-4164-442F-B8F1-60DAD93F1C63}" srcOrd="0" destOrd="0" presId="urn:microsoft.com/office/officeart/2005/8/layout/hierarchy2"/>
    <dgm:cxn modelId="{372AFC08-5408-4A74-9C14-16E1FEBBE5D0}" type="presOf" srcId="{072F1992-270D-446D-9DED-BDB999F9B81A}" destId="{3D377B94-81FC-421D-8EC1-FAD0412F1C8E}" srcOrd="1" destOrd="0" presId="urn:microsoft.com/office/officeart/2005/8/layout/hierarchy2"/>
    <dgm:cxn modelId="{026978E2-F5F3-49C0-9D06-D11C0D70ECC4}" type="presOf" srcId="{C741EDCD-AD4A-4F6F-9E8E-4AD1BF347526}" destId="{1587D2B3-6D11-43FA-9B7B-01977565F1CD}" srcOrd="0" destOrd="0" presId="urn:microsoft.com/office/officeart/2005/8/layout/hierarchy2"/>
    <dgm:cxn modelId="{35E489B9-F802-4BF9-90A7-D7E09448F2CF}" srcId="{58E1C9CC-EE21-48DA-8122-37FC12F71955}" destId="{CEE11DBF-41B0-41BF-8956-2CA4EEE465AD}" srcOrd="1" destOrd="0" parTransId="{CA36A066-71EC-4BB8-9F74-90190B708B37}" sibTransId="{31D56660-C666-4273-B603-5F4AD3B4A1C1}"/>
    <dgm:cxn modelId="{6354E2C9-5B9C-4F47-97D3-57E16273BD15}" srcId="{CEE11DBF-41B0-41BF-8956-2CA4EEE465AD}" destId="{7EDCC32B-ACA7-43CB-B4EC-06DFAA4A6FC8}" srcOrd="1" destOrd="0" parTransId="{328CBC1C-2A15-4AEB-A2BD-53ED37D0EDA2}" sibTransId="{4AD10BA0-A96D-4737-BC4F-519741E4559D}"/>
    <dgm:cxn modelId="{EFFE6A58-26DC-4A56-AB0E-158A01328BDF}" srcId="{C741EDCD-AD4A-4F6F-9E8E-4AD1BF347526}" destId="{D61D389F-E350-4CA8-8DBC-00F88147BBA8}" srcOrd="1" destOrd="0" parTransId="{938A8243-6DE8-4C5D-9593-194434789AF3}" sibTransId="{B118DE41-E3D0-4743-8092-87A59116C627}"/>
    <dgm:cxn modelId="{19E0AB6E-0947-44B6-A68A-1B52499F1463}" type="presOf" srcId="{CEE11DBF-41B0-41BF-8956-2CA4EEE465AD}" destId="{3799004F-2E74-465D-A7E1-377375EC8EF7}" srcOrd="0" destOrd="0" presId="urn:microsoft.com/office/officeart/2005/8/layout/hierarchy2"/>
    <dgm:cxn modelId="{58F28F2A-6101-4891-AD16-7D412D63FEED}" type="presOf" srcId="{938A8243-6DE8-4C5D-9593-194434789AF3}" destId="{89143A62-032A-4F4F-8D3A-F8FFC540964F}" srcOrd="1" destOrd="0" presId="urn:microsoft.com/office/officeart/2005/8/layout/hierarchy2"/>
    <dgm:cxn modelId="{A8AF5FCC-39C0-48EC-8617-6FCF11993DF2}" type="presOf" srcId="{F8D38E9C-3C86-409D-932E-14CABB8892D6}" destId="{119B0BD5-B6A7-4963-B695-66A464385BF0}" srcOrd="0" destOrd="0" presId="urn:microsoft.com/office/officeart/2005/8/layout/hierarchy2"/>
    <dgm:cxn modelId="{7B3CEA51-1EB3-4A68-8231-F255020A27B8}" type="presOf" srcId="{CA36A066-71EC-4BB8-9F74-90190B708B37}" destId="{12868426-CEB9-4164-A75B-1BB8E8D4ECBE}" srcOrd="1" destOrd="0" presId="urn:microsoft.com/office/officeart/2005/8/layout/hierarchy2"/>
    <dgm:cxn modelId="{50B1CEB2-E7D0-43B3-AB7E-5F11B886C520}" srcId="{CEE11DBF-41B0-41BF-8956-2CA4EEE465AD}" destId="{89646C23-8142-4D0A-83E9-967DDB2147A0}" srcOrd="0" destOrd="0" parTransId="{7DEB98D5-13F5-48F8-A407-D92ABF20FCF1}" sibTransId="{8A0AB60E-73B1-4723-93EC-E6E483190C10}"/>
    <dgm:cxn modelId="{78100DFD-4030-422C-8EDA-BE32C3D6B4AC}" srcId="{D2298ADD-2E8C-418F-891F-63F330660454}" destId="{58E1C9CC-EE21-48DA-8122-37FC12F71955}" srcOrd="0" destOrd="0" parTransId="{3E6A2270-F9F2-4DED-9ECC-7F6B4E68A037}" sibTransId="{F352436E-E94F-4886-9402-120537A47E6C}"/>
    <dgm:cxn modelId="{79573FC6-D849-4704-B316-F148A38C5FD1}" type="presOf" srcId="{34C5C312-0364-46B3-AB39-8431FD007AF7}" destId="{CE06A055-7A3F-47AF-BA9C-F699FB8590EF}" srcOrd="1" destOrd="0" presId="urn:microsoft.com/office/officeart/2005/8/layout/hierarchy2"/>
    <dgm:cxn modelId="{74EFE05A-918A-4CB2-9EF9-552E994411AA}" type="presOf" srcId="{938A8243-6DE8-4C5D-9593-194434789AF3}" destId="{FBB8EE06-4322-432F-973F-C2265B05A969}" srcOrd="0" destOrd="0" presId="urn:microsoft.com/office/officeart/2005/8/layout/hierarchy2"/>
    <dgm:cxn modelId="{28A2C291-F4AB-4F46-BE31-CA017E06DC23}" type="presOf" srcId="{CA36A066-71EC-4BB8-9F74-90190B708B37}" destId="{B2F7A8B3-62E8-40DA-8C99-8A8274431BDD}" srcOrd="0" destOrd="0" presId="urn:microsoft.com/office/officeart/2005/8/layout/hierarchy2"/>
    <dgm:cxn modelId="{0C589D91-E295-43B8-8DAA-61B030EB1908}" type="presOf" srcId="{D2298ADD-2E8C-418F-891F-63F330660454}" destId="{5EB3E592-4384-425B-819B-92F8746CB9C4}" srcOrd="0" destOrd="0" presId="urn:microsoft.com/office/officeart/2005/8/layout/hierarchy2"/>
    <dgm:cxn modelId="{6E17472B-B5B2-4F11-BC5C-68864536A421}" srcId="{58E1C9CC-EE21-48DA-8122-37FC12F71955}" destId="{C741EDCD-AD4A-4F6F-9E8E-4AD1BF347526}" srcOrd="0" destOrd="0" parTransId="{34C5C312-0364-46B3-AB39-8431FD007AF7}" sibTransId="{08B6909A-965D-4B7D-AEF2-F5027F3FB38D}"/>
    <dgm:cxn modelId="{645AD22B-2230-4300-8A9E-AFF597BB7DF7}" srcId="{C741EDCD-AD4A-4F6F-9E8E-4AD1BF347526}" destId="{89B1BB33-C84C-48C8-A406-C2DD534D8BAB}" srcOrd="0" destOrd="0" parTransId="{F8D38E9C-3C86-409D-932E-14CABB8892D6}" sibTransId="{027D4591-5245-4FCE-A185-51234237CFB2}"/>
    <dgm:cxn modelId="{8EAD4940-7BFF-4016-83B3-3CB07A7DB0CF}" type="presOf" srcId="{F8D38E9C-3C86-409D-932E-14CABB8892D6}" destId="{8654F96A-3A1B-409B-AE06-CB8B6BDBE490}" srcOrd="1" destOrd="0" presId="urn:microsoft.com/office/officeart/2005/8/layout/hierarchy2"/>
    <dgm:cxn modelId="{D562F0F9-301B-4C8D-AF04-BAFF039E48A7}" type="presOf" srcId="{7DEB98D5-13F5-48F8-A407-D92ABF20FCF1}" destId="{ED3445BE-683E-4537-80C6-F1104D5F9D01}" srcOrd="0" destOrd="0" presId="urn:microsoft.com/office/officeart/2005/8/layout/hierarchy2"/>
    <dgm:cxn modelId="{3C69B13D-73D6-4E3D-9C09-972E9443A653}" srcId="{C741EDCD-AD4A-4F6F-9E8E-4AD1BF347526}" destId="{D8DA8DA6-4D6E-4DA9-8C65-277FD5C07366}" srcOrd="2" destOrd="0" parTransId="{072F1992-270D-446D-9DED-BDB999F9B81A}" sibTransId="{FA04C220-D445-4877-B79F-F875F43ED64D}"/>
    <dgm:cxn modelId="{2F97B42A-E1F9-472E-A2B5-52737945D21B}" type="presOf" srcId="{328CBC1C-2A15-4AEB-A2BD-53ED37D0EDA2}" destId="{9F2526EB-2551-42EF-ACB9-3A704F76651B}" srcOrd="1" destOrd="0" presId="urn:microsoft.com/office/officeart/2005/8/layout/hierarchy2"/>
    <dgm:cxn modelId="{B9D53A2E-C0ED-4DD1-825E-31B990B80DB4}" type="presOf" srcId="{58E1C9CC-EE21-48DA-8122-37FC12F71955}" destId="{2307896E-A3E1-45FF-82C1-42C98B3E0754}" srcOrd="0" destOrd="0" presId="urn:microsoft.com/office/officeart/2005/8/layout/hierarchy2"/>
    <dgm:cxn modelId="{4B0071AB-3879-4806-B870-41F4FDD7028D}" type="presOf" srcId="{D8DA8DA6-4D6E-4DA9-8C65-277FD5C07366}" destId="{84ADD262-07C8-4BF4-8669-996F832F0CE3}" srcOrd="0" destOrd="0" presId="urn:microsoft.com/office/officeart/2005/8/layout/hierarchy2"/>
    <dgm:cxn modelId="{8736EE43-4EC2-45E4-ABC8-CA4E0445459A}" type="presOf" srcId="{328CBC1C-2A15-4AEB-A2BD-53ED37D0EDA2}" destId="{1FBE65C0-AAF7-464F-A7D3-2395A1696F7D}" srcOrd="0" destOrd="0" presId="urn:microsoft.com/office/officeart/2005/8/layout/hierarchy2"/>
    <dgm:cxn modelId="{20A00E99-0D28-4B3D-A642-A5A91F9A9D5E}" type="presOf" srcId="{89646C23-8142-4D0A-83E9-967DDB2147A0}" destId="{BD7F2F84-5B36-49A3-90A1-FB74D400E5AD}" srcOrd="0" destOrd="0" presId="urn:microsoft.com/office/officeart/2005/8/layout/hierarchy2"/>
    <dgm:cxn modelId="{737DA42F-53E0-4F95-9008-28331E473EA7}" type="presOf" srcId="{D61D389F-E350-4CA8-8DBC-00F88147BBA8}" destId="{69F3C853-6F8C-4F15-8AAC-7ADF257C0187}" srcOrd="0" destOrd="0" presId="urn:microsoft.com/office/officeart/2005/8/layout/hierarchy2"/>
    <dgm:cxn modelId="{AEC66D8B-B409-4CF8-A067-25093681B072}" type="presOf" srcId="{89B1BB33-C84C-48C8-A406-C2DD534D8BAB}" destId="{5C5685BD-83A1-472B-8CEE-2921A1AC16A2}" srcOrd="0" destOrd="0" presId="urn:microsoft.com/office/officeart/2005/8/layout/hierarchy2"/>
    <dgm:cxn modelId="{2B0275F6-DD29-4758-BF76-F27B6B649329}" type="presOf" srcId="{7EDCC32B-ACA7-43CB-B4EC-06DFAA4A6FC8}" destId="{C9CE2216-A7A3-4D01-B1DB-B3F812437427}" srcOrd="0" destOrd="0" presId="urn:microsoft.com/office/officeart/2005/8/layout/hierarchy2"/>
    <dgm:cxn modelId="{4A34D7C2-6B8D-4675-9682-643E8974868F}" type="presOf" srcId="{34C5C312-0364-46B3-AB39-8431FD007AF7}" destId="{07175CDB-B5C6-4867-910A-18A2D5ABB3D3}" srcOrd="0" destOrd="0" presId="urn:microsoft.com/office/officeart/2005/8/layout/hierarchy2"/>
    <dgm:cxn modelId="{EDDAF7A8-CEE9-4F66-851F-436ABC5737E7}" type="presOf" srcId="{7DEB98D5-13F5-48F8-A407-D92ABF20FCF1}" destId="{CF4D6E20-BE01-4D57-B2E1-E8A1EA79CB53}" srcOrd="1" destOrd="0" presId="urn:microsoft.com/office/officeart/2005/8/layout/hierarchy2"/>
    <dgm:cxn modelId="{B7BF944E-0869-451E-85EA-BD2ED1F4F268}" type="presParOf" srcId="{5EB3E592-4384-425B-819B-92F8746CB9C4}" destId="{AF4BA912-7FF7-4CA4-AFD0-A3EE074497F6}" srcOrd="0" destOrd="0" presId="urn:microsoft.com/office/officeart/2005/8/layout/hierarchy2"/>
    <dgm:cxn modelId="{91A90FEF-6187-42C5-9CF1-185C7AEEE802}" type="presParOf" srcId="{AF4BA912-7FF7-4CA4-AFD0-A3EE074497F6}" destId="{2307896E-A3E1-45FF-82C1-42C98B3E0754}" srcOrd="0" destOrd="0" presId="urn:microsoft.com/office/officeart/2005/8/layout/hierarchy2"/>
    <dgm:cxn modelId="{E3AE3194-CBD5-41C9-8A55-624250D6F7A1}" type="presParOf" srcId="{AF4BA912-7FF7-4CA4-AFD0-A3EE074497F6}" destId="{59B29FE7-2692-4D7D-BC9E-B0725487B459}" srcOrd="1" destOrd="0" presId="urn:microsoft.com/office/officeart/2005/8/layout/hierarchy2"/>
    <dgm:cxn modelId="{8EBFB785-210C-4B45-9403-FAA981D04F21}" type="presParOf" srcId="{59B29FE7-2692-4D7D-BC9E-B0725487B459}" destId="{07175CDB-B5C6-4867-910A-18A2D5ABB3D3}" srcOrd="0" destOrd="0" presId="urn:microsoft.com/office/officeart/2005/8/layout/hierarchy2"/>
    <dgm:cxn modelId="{CB222DD6-8492-4D1A-B1CA-A7C578DFBA26}" type="presParOf" srcId="{07175CDB-B5C6-4867-910A-18A2D5ABB3D3}" destId="{CE06A055-7A3F-47AF-BA9C-F699FB8590EF}" srcOrd="0" destOrd="0" presId="urn:microsoft.com/office/officeart/2005/8/layout/hierarchy2"/>
    <dgm:cxn modelId="{B97A1166-5CEF-4E12-A996-E7663DD4A89B}" type="presParOf" srcId="{59B29FE7-2692-4D7D-BC9E-B0725487B459}" destId="{A3CC22C1-AC5C-46DD-8155-5D63BF7701BA}" srcOrd="1" destOrd="0" presId="urn:microsoft.com/office/officeart/2005/8/layout/hierarchy2"/>
    <dgm:cxn modelId="{F2B23E7B-0046-4BCF-8B65-8DF1E005A639}" type="presParOf" srcId="{A3CC22C1-AC5C-46DD-8155-5D63BF7701BA}" destId="{1587D2B3-6D11-43FA-9B7B-01977565F1CD}" srcOrd="0" destOrd="0" presId="urn:microsoft.com/office/officeart/2005/8/layout/hierarchy2"/>
    <dgm:cxn modelId="{2E26318A-6BAE-49B1-83FF-017C81E198D4}" type="presParOf" srcId="{A3CC22C1-AC5C-46DD-8155-5D63BF7701BA}" destId="{1EF77785-1B6F-48AF-B966-8A5B11E6806E}" srcOrd="1" destOrd="0" presId="urn:microsoft.com/office/officeart/2005/8/layout/hierarchy2"/>
    <dgm:cxn modelId="{B9ABDEBF-421C-4D0F-BBD4-E61598A2E954}" type="presParOf" srcId="{1EF77785-1B6F-48AF-B966-8A5B11E6806E}" destId="{119B0BD5-B6A7-4963-B695-66A464385BF0}" srcOrd="0" destOrd="0" presId="urn:microsoft.com/office/officeart/2005/8/layout/hierarchy2"/>
    <dgm:cxn modelId="{55D13D07-173F-41D7-83FB-347F30EF95C7}" type="presParOf" srcId="{119B0BD5-B6A7-4963-B695-66A464385BF0}" destId="{8654F96A-3A1B-409B-AE06-CB8B6BDBE490}" srcOrd="0" destOrd="0" presId="urn:microsoft.com/office/officeart/2005/8/layout/hierarchy2"/>
    <dgm:cxn modelId="{54059B2A-F5F5-4257-90BB-39FB9077F419}" type="presParOf" srcId="{1EF77785-1B6F-48AF-B966-8A5B11E6806E}" destId="{F2250389-57EA-4D48-804F-09E6AB3162EF}" srcOrd="1" destOrd="0" presId="urn:microsoft.com/office/officeart/2005/8/layout/hierarchy2"/>
    <dgm:cxn modelId="{4D49B622-A9C0-46D8-9534-18C753901745}" type="presParOf" srcId="{F2250389-57EA-4D48-804F-09E6AB3162EF}" destId="{5C5685BD-83A1-472B-8CEE-2921A1AC16A2}" srcOrd="0" destOrd="0" presId="urn:microsoft.com/office/officeart/2005/8/layout/hierarchy2"/>
    <dgm:cxn modelId="{AE09C403-38F2-41FC-B666-CCE87EE9E424}" type="presParOf" srcId="{F2250389-57EA-4D48-804F-09E6AB3162EF}" destId="{1280C0D4-E0A2-4192-A371-C43580487E04}" srcOrd="1" destOrd="0" presId="urn:microsoft.com/office/officeart/2005/8/layout/hierarchy2"/>
    <dgm:cxn modelId="{EDC2387A-C5AE-4EC2-A2B9-59C36D3418A3}" type="presParOf" srcId="{1EF77785-1B6F-48AF-B966-8A5B11E6806E}" destId="{FBB8EE06-4322-432F-973F-C2265B05A969}" srcOrd="2" destOrd="0" presId="urn:microsoft.com/office/officeart/2005/8/layout/hierarchy2"/>
    <dgm:cxn modelId="{2CF4A739-8349-45B7-85FB-5268A549C491}" type="presParOf" srcId="{FBB8EE06-4322-432F-973F-C2265B05A969}" destId="{89143A62-032A-4F4F-8D3A-F8FFC540964F}" srcOrd="0" destOrd="0" presId="urn:microsoft.com/office/officeart/2005/8/layout/hierarchy2"/>
    <dgm:cxn modelId="{4B143A15-E31E-4C5A-AEFB-5C0280D16894}" type="presParOf" srcId="{1EF77785-1B6F-48AF-B966-8A5B11E6806E}" destId="{3BD2EB4E-5298-46C2-ACA7-00D3868AF658}" srcOrd="3" destOrd="0" presId="urn:microsoft.com/office/officeart/2005/8/layout/hierarchy2"/>
    <dgm:cxn modelId="{508B38EB-8D99-4F91-9B6C-B20B180C459D}" type="presParOf" srcId="{3BD2EB4E-5298-46C2-ACA7-00D3868AF658}" destId="{69F3C853-6F8C-4F15-8AAC-7ADF257C0187}" srcOrd="0" destOrd="0" presId="urn:microsoft.com/office/officeart/2005/8/layout/hierarchy2"/>
    <dgm:cxn modelId="{DCAF71BA-9AFC-4DBF-9A87-7593A56DCA56}" type="presParOf" srcId="{3BD2EB4E-5298-46C2-ACA7-00D3868AF658}" destId="{D004A194-2894-4633-B738-8266A6779B88}" srcOrd="1" destOrd="0" presId="urn:microsoft.com/office/officeart/2005/8/layout/hierarchy2"/>
    <dgm:cxn modelId="{ED528274-B393-4583-B7F0-9D1850C01CF2}" type="presParOf" srcId="{1EF77785-1B6F-48AF-B966-8A5B11E6806E}" destId="{809B7938-4164-442F-B8F1-60DAD93F1C63}" srcOrd="4" destOrd="0" presId="urn:microsoft.com/office/officeart/2005/8/layout/hierarchy2"/>
    <dgm:cxn modelId="{694FE5F9-B5B0-4728-A766-AAB0210E0DD8}" type="presParOf" srcId="{809B7938-4164-442F-B8F1-60DAD93F1C63}" destId="{3D377B94-81FC-421D-8EC1-FAD0412F1C8E}" srcOrd="0" destOrd="0" presId="urn:microsoft.com/office/officeart/2005/8/layout/hierarchy2"/>
    <dgm:cxn modelId="{9C922AD8-87A8-4BF3-9882-C3C6E7FB680D}" type="presParOf" srcId="{1EF77785-1B6F-48AF-B966-8A5B11E6806E}" destId="{BE69F4AD-CB66-4334-96F7-6ABD31992CA8}" srcOrd="5" destOrd="0" presId="urn:microsoft.com/office/officeart/2005/8/layout/hierarchy2"/>
    <dgm:cxn modelId="{A34A8BC7-DE7B-4A2E-BD07-66354AEF1E00}" type="presParOf" srcId="{BE69F4AD-CB66-4334-96F7-6ABD31992CA8}" destId="{84ADD262-07C8-4BF4-8669-996F832F0CE3}" srcOrd="0" destOrd="0" presId="urn:microsoft.com/office/officeart/2005/8/layout/hierarchy2"/>
    <dgm:cxn modelId="{CFB427B1-AC9A-4F35-AFBB-3952FB925481}" type="presParOf" srcId="{BE69F4AD-CB66-4334-96F7-6ABD31992CA8}" destId="{E25115A4-5414-4BA0-975F-BB054CBAB2DB}" srcOrd="1" destOrd="0" presId="urn:microsoft.com/office/officeart/2005/8/layout/hierarchy2"/>
    <dgm:cxn modelId="{C23E4DFD-9A36-47C8-BDC7-2EDE169EB07C}" type="presParOf" srcId="{59B29FE7-2692-4D7D-BC9E-B0725487B459}" destId="{B2F7A8B3-62E8-40DA-8C99-8A8274431BDD}" srcOrd="2" destOrd="0" presId="urn:microsoft.com/office/officeart/2005/8/layout/hierarchy2"/>
    <dgm:cxn modelId="{A291B29A-93D2-43B4-B646-B747443F7385}" type="presParOf" srcId="{B2F7A8B3-62E8-40DA-8C99-8A8274431BDD}" destId="{12868426-CEB9-4164-A75B-1BB8E8D4ECBE}" srcOrd="0" destOrd="0" presId="urn:microsoft.com/office/officeart/2005/8/layout/hierarchy2"/>
    <dgm:cxn modelId="{56446622-6487-4A54-BC5D-75E6D998CCCB}" type="presParOf" srcId="{59B29FE7-2692-4D7D-BC9E-B0725487B459}" destId="{9D50B0D2-6320-456B-8EB8-43F701B4D58B}" srcOrd="3" destOrd="0" presId="urn:microsoft.com/office/officeart/2005/8/layout/hierarchy2"/>
    <dgm:cxn modelId="{C17A6BF6-490C-4473-AA78-260C48A7687B}" type="presParOf" srcId="{9D50B0D2-6320-456B-8EB8-43F701B4D58B}" destId="{3799004F-2E74-465D-A7E1-377375EC8EF7}" srcOrd="0" destOrd="0" presId="urn:microsoft.com/office/officeart/2005/8/layout/hierarchy2"/>
    <dgm:cxn modelId="{8808E6CA-FAA3-47DE-9001-43ADBF4E92FD}" type="presParOf" srcId="{9D50B0D2-6320-456B-8EB8-43F701B4D58B}" destId="{EA738869-8593-44FD-AA05-6775FC2D2229}" srcOrd="1" destOrd="0" presId="urn:microsoft.com/office/officeart/2005/8/layout/hierarchy2"/>
    <dgm:cxn modelId="{E44108F7-B38A-4557-AB61-384280F1286D}" type="presParOf" srcId="{EA738869-8593-44FD-AA05-6775FC2D2229}" destId="{ED3445BE-683E-4537-80C6-F1104D5F9D01}" srcOrd="0" destOrd="0" presId="urn:microsoft.com/office/officeart/2005/8/layout/hierarchy2"/>
    <dgm:cxn modelId="{4D636471-C6CD-494E-AB01-B8D6D3ACF8BE}" type="presParOf" srcId="{ED3445BE-683E-4537-80C6-F1104D5F9D01}" destId="{CF4D6E20-BE01-4D57-B2E1-E8A1EA79CB53}" srcOrd="0" destOrd="0" presId="urn:microsoft.com/office/officeart/2005/8/layout/hierarchy2"/>
    <dgm:cxn modelId="{5F5201AA-8CC5-4745-90CB-4CD490843540}" type="presParOf" srcId="{EA738869-8593-44FD-AA05-6775FC2D2229}" destId="{2AE4F21F-1F0C-4EF1-AE12-C557CBDB2538}" srcOrd="1" destOrd="0" presId="urn:microsoft.com/office/officeart/2005/8/layout/hierarchy2"/>
    <dgm:cxn modelId="{21D7F81D-AB2B-4D69-850F-80480A391255}" type="presParOf" srcId="{2AE4F21F-1F0C-4EF1-AE12-C557CBDB2538}" destId="{BD7F2F84-5B36-49A3-90A1-FB74D400E5AD}" srcOrd="0" destOrd="0" presId="urn:microsoft.com/office/officeart/2005/8/layout/hierarchy2"/>
    <dgm:cxn modelId="{951F7795-9467-4A77-AC18-111C66DD0BED}" type="presParOf" srcId="{2AE4F21F-1F0C-4EF1-AE12-C557CBDB2538}" destId="{21B47B49-3CE5-4954-BD79-7F53E76770BB}" srcOrd="1" destOrd="0" presId="urn:microsoft.com/office/officeart/2005/8/layout/hierarchy2"/>
    <dgm:cxn modelId="{F5FA661C-1CD6-4F71-86FA-7529DAEACF01}" type="presParOf" srcId="{EA738869-8593-44FD-AA05-6775FC2D2229}" destId="{1FBE65C0-AAF7-464F-A7D3-2395A1696F7D}" srcOrd="2" destOrd="0" presId="urn:microsoft.com/office/officeart/2005/8/layout/hierarchy2"/>
    <dgm:cxn modelId="{6C5F92D1-0475-41DA-9FDA-016C26DF148D}" type="presParOf" srcId="{1FBE65C0-AAF7-464F-A7D3-2395A1696F7D}" destId="{9F2526EB-2551-42EF-ACB9-3A704F76651B}" srcOrd="0" destOrd="0" presId="urn:microsoft.com/office/officeart/2005/8/layout/hierarchy2"/>
    <dgm:cxn modelId="{8307F52D-095C-4B84-9CB5-B4CD3A62F84D}" type="presParOf" srcId="{EA738869-8593-44FD-AA05-6775FC2D2229}" destId="{BB883852-FCD1-4A01-92DB-2B6B4D31E50D}" srcOrd="3" destOrd="0" presId="urn:microsoft.com/office/officeart/2005/8/layout/hierarchy2"/>
    <dgm:cxn modelId="{EDBC09A2-FED3-4AAB-AD1C-4CDA525E7287}" type="presParOf" srcId="{BB883852-FCD1-4A01-92DB-2B6B4D31E50D}" destId="{C9CE2216-A7A3-4D01-B1DB-B3F812437427}" srcOrd="0" destOrd="0" presId="urn:microsoft.com/office/officeart/2005/8/layout/hierarchy2"/>
    <dgm:cxn modelId="{F47D057D-324B-47DD-A414-775C807BA20F}" type="presParOf" srcId="{BB883852-FCD1-4A01-92DB-2B6B4D31E50D}" destId="{35A04731-673C-44B8-83D5-ADA173529109}"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7896E-A3E1-45FF-82C1-42C98B3E0754}">
      <dsp:nvSpPr>
        <dsp:cNvPr id="0" name=""/>
        <dsp:cNvSpPr/>
      </dsp:nvSpPr>
      <dsp:spPr>
        <a:xfrm>
          <a:off x="440546" y="2384482"/>
          <a:ext cx="1841909" cy="9209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a:t>Hoocmon thực vật</a:t>
          </a:r>
        </a:p>
      </dsp:txBody>
      <dsp:txXfrm>
        <a:off x="467520" y="2411456"/>
        <a:ext cx="1787961" cy="867006"/>
      </dsp:txXfrm>
    </dsp:sp>
    <dsp:sp modelId="{07175CDB-B5C6-4867-910A-18A2D5ABB3D3}">
      <dsp:nvSpPr>
        <dsp:cNvPr id="0" name=""/>
        <dsp:cNvSpPr/>
      </dsp:nvSpPr>
      <dsp:spPr>
        <a:xfrm rot="17945813">
          <a:off x="1893299" y="2166961"/>
          <a:ext cx="1515077" cy="32124"/>
        </a:xfrm>
        <a:custGeom>
          <a:avLst/>
          <a:gdLst/>
          <a:ahLst/>
          <a:cxnLst/>
          <a:rect l="0" t="0" r="0" b="0"/>
          <a:pathLst>
            <a:path>
              <a:moveTo>
                <a:pt x="0" y="16062"/>
              </a:moveTo>
              <a:lnTo>
                <a:pt x="1515077" y="16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12961" y="2145146"/>
        <a:ext cx="75753" cy="75753"/>
      </dsp:txXfrm>
    </dsp:sp>
    <dsp:sp modelId="{1587D2B3-6D11-43FA-9B7B-01977565F1CD}">
      <dsp:nvSpPr>
        <dsp:cNvPr id="0" name=""/>
        <dsp:cNvSpPr/>
      </dsp:nvSpPr>
      <dsp:spPr>
        <a:xfrm>
          <a:off x="3019220" y="1060609"/>
          <a:ext cx="1841909" cy="9209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a:t>Kích thích</a:t>
          </a:r>
        </a:p>
      </dsp:txBody>
      <dsp:txXfrm>
        <a:off x="3046194" y="1087583"/>
        <a:ext cx="1787961" cy="867006"/>
      </dsp:txXfrm>
    </dsp:sp>
    <dsp:sp modelId="{119B0BD5-B6A7-4963-B695-66A464385BF0}">
      <dsp:nvSpPr>
        <dsp:cNvPr id="0" name=""/>
        <dsp:cNvSpPr/>
      </dsp:nvSpPr>
      <dsp:spPr>
        <a:xfrm rot="18289469">
          <a:off x="4584432" y="975476"/>
          <a:ext cx="1290158" cy="32124"/>
        </a:xfrm>
        <a:custGeom>
          <a:avLst/>
          <a:gdLst/>
          <a:ahLst/>
          <a:cxnLst/>
          <a:rect l="0" t="0" r="0" b="0"/>
          <a:pathLst>
            <a:path>
              <a:moveTo>
                <a:pt x="0" y="16062"/>
              </a:moveTo>
              <a:lnTo>
                <a:pt x="1290158" y="1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97257" y="959284"/>
        <a:ext cx="64507" cy="64507"/>
      </dsp:txXfrm>
    </dsp:sp>
    <dsp:sp modelId="{5C5685BD-83A1-472B-8CEE-2921A1AC16A2}">
      <dsp:nvSpPr>
        <dsp:cNvPr id="0" name=""/>
        <dsp:cNvSpPr/>
      </dsp:nvSpPr>
      <dsp:spPr>
        <a:xfrm>
          <a:off x="5597893" y="1511"/>
          <a:ext cx="1841909" cy="9209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a:t>Auxin</a:t>
          </a:r>
        </a:p>
      </dsp:txBody>
      <dsp:txXfrm>
        <a:off x="5624867" y="28485"/>
        <a:ext cx="1787961" cy="867006"/>
      </dsp:txXfrm>
    </dsp:sp>
    <dsp:sp modelId="{FBB8EE06-4322-432F-973F-C2265B05A969}">
      <dsp:nvSpPr>
        <dsp:cNvPr id="0" name=""/>
        <dsp:cNvSpPr/>
      </dsp:nvSpPr>
      <dsp:spPr>
        <a:xfrm>
          <a:off x="4861129" y="1505025"/>
          <a:ext cx="736763" cy="32124"/>
        </a:xfrm>
        <a:custGeom>
          <a:avLst/>
          <a:gdLst/>
          <a:ahLst/>
          <a:cxnLst/>
          <a:rect l="0" t="0" r="0" b="0"/>
          <a:pathLst>
            <a:path>
              <a:moveTo>
                <a:pt x="0" y="16062"/>
              </a:moveTo>
              <a:lnTo>
                <a:pt x="736763" y="1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11092" y="1502668"/>
        <a:ext cx="36838" cy="36838"/>
      </dsp:txXfrm>
    </dsp:sp>
    <dsp:sp modelId="{69F3C853-6F8C-4F15-8AAC-7ADF257C0187}">
      <dsp:nvSpPr>
        <dsp:cNvPr id="0" name=""/>
        <dsp:cNvSpPr/>
      </dsp:nvSpPr>
      <dsp:spPr>
        <a:xfrm>
          <a:off x="5597893" y="1060609"/>
          <a:ext cx="1841909" cy="9209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a:t>Giberelin</a:t>
          </a:r>
        </a:p>
      </dsp:txBody>
      <dsp:txXfrm>
        <a:off x="5624867" y="1087583"/>
        <a:ext cx="1787961" cy="867006"/>
      </dsp:txXfrm>
    </dsp:sp>
    <dsp:sp modelId="{809B7938-4164-442F-B8F1-60DAD93F1C63}">
      <dsp:nvSpPr>
        <dsp:cNvPr id="0" name=""/>
        <dsp:cNvSpPr/>
      </dsp:nvSpPr>
      <dsp:spPr>
        <a:xfrm rot="3310531">
          <a:off x="4584432" y="2034574"/>
          <a:ext cx="1290158" cy="32124"/>
        </a:xfrm>
        <a:custGeom>
          <a:avLst/>
          <a:gdLst/>
          <a:ahLst/>
          <a:cxnLst/>
          <a:rect l="0" t="0" r="0" b="0"/>
          <a:pathLst>
            <a:path>
              <a:moveTo>
                <a:pt x="0" y="16062"/>
              </a:moveTo>
              <a:lnTo>
                <a:pt x="1290158" y="1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97257" y="2018382"/>
        <a:ext cx="64507" cy="64507"/>
      </dsp:txXfrm>
    </dsp:sp>
    <dsp:sp modelId="{84ADD262-07C8-4BF4-8669-996F832F0CE3}">
      <dsp:nvSpPr>
        <dsp:cNvPr id="0" name=""/>
        <dsp:cNvSpPr/>
      </dsp:nvSpPr>
      <dsp:spPr>
        <a:xfrm>
          <a:off x="5597893" y="2119708"/>
          <a:ext cx="1841909" cy="9209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a:t>Xitôkinin</a:t>
          </a:r>
        </a:p>
      </dsp:txBody>
      <dsp:txXfrm>
        <a:off x="5624867" y="2146682"/>
        <a:ext cx="1787961" cy="867006"/>
      </dsp:txXfrm>
    </dsp:sp>
    <dsp:sp modelId="{B2F7A8B3-62E8-40DA-8C99-8A8274431BDD}">
      <dsp:nvSpPr>
        <dsp:cNvPr id="0" name=""/>
        <dsp:cNvSpPr/>
      </dsp:nvSpPr>
      <dsp:spPr>
        <a:xfrm rot="3654187">
          <a:off x="1893299" y="3490834"/>
          <a:ext cx="1515077" cy="32124"/>
        </a:xfrm>
        <a:custGeom>
          <a:avLst/>
          <a:gdLst/>
          <a:ahLst/>
          <a:cxnLst/>
          <a:rect l="0" t="0" r="0" b="0"/>
          <a:pathLst>
            <a:path>
              <a:moveTo>
                <a:pt x="0" y="16062"/>
              </a:moveTo>
              <a:lnTo>
                <a:pt x="1515077" y="16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12961" y="3469019"/>
        <a:ext cx="75753" cy="75753"/>
      </dsp:txXfrm>
    </dsp:sp>
    <dsp:sp modelId="{3799004F-2E74-465D-A7E1-377375EC8EF7}">
      <dsp:nvSpPr>
        <dsp:cNvPr id="0" name=""/>
        <dsp:cNvSpPr/>
      </dsp:nvSpPr>
      <dsp:spPr>
        <a:xfrm>
          <a:off x="3019220" y="3708355"/>
          <a:ext cx="1841909" cy="9209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a:t>Ức chế</a:t>
          </a:r>
        </a:p>
      </dsp:txBody>
      <dsp:txXfrm>
        <a:off x="3046194" y="3735329"/>
        <a:ext cx="1787961" cy="867006"/>
      </dsp:txXfrm>
    </dsp:sp>
    <dsp:sp modelId="{ED3445BE-683E-4537-80C6-F1104D5F9D01}">
      <dsp:nvSpPr>
        <dsp:cNvPr id="0" name=""/>
        <dsp:cNvSpPr/>
      </dsp:nvSpPr>
      <dsp:spPr>
        <a:xfrm rot="19457599">
          <a:off x="4775848" y="3887996"/>
          <a:ext cx="907327" cy="32124"/>
        </a:xfrm>
        <a:custGeom>
          <a:avLst/>
          <a:gdLst/>
          <a:ahLst/>
          <a:cxnLst/>
          <a:rect l="0" t="0" r="0" b="0"/>
          <a:pathLst>
            <a:path>
              <a:moveTo>
                <a:pt x="0" y="16062"/>
              </a:moveTo>
              <a:lnTo>
                <a:pt x="907327" y="1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06828" y="3881374"/>
        <a:ext cx="45366" cy="45366"/>
      </dsp:txXfrm>
    </dsp:sp>
    <dsp:sp modelId="{BD7F2F84-5B36-49A3-90A1-FB74D400E5AD}">
      <dsp:nvSpPr>
        <dsp:cNvPr id="0" name=""/>
        <dsp:cNvSpPr/>
      </dsp:nvSpPr>
      <dsp:spPr>
        <a:xfrm>
          <a:off x="5597893" y="3178806"/>
          <a:ext cx="1841909" cy="9209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a:t>Êtilen</a:t>
          </a:r>
        </a:p>
      </dsp:txBody>
      <dsp:txXfrm>
        <a:off x="5624867" y="3205780"/>
        <a:ext cx="1787961" cy="867006"/>
      </dsp:txXfrm>
    </dsp:sp>
    <dsp:sp modelId="{1FBE65C0-AAF7-464F-A7D3-2395A1696F7D}">
      <dsp:nvSpPr>
        <dsp:cNvPr id="0" name=""/>
        <dsp:cNvSpPr/>
      </dsp:nvSpPr>
      <dsp:spPr>
        <a:xfrm rot="2142401">
          <a:off x="4775848" y="4417545"/>
          <a:ext cx="907327" cy="32124"/>
        </a:xfrm>
        <a:custGeom>
          <a:avLst/>
          <a:gdLst/>
          <a:ahLst/>
          <a:cxnLst/>
          <a:rect l="0" t="0" r="0" b="0"/>
          <a:pathLst>
            <a:path>
              <a:moveTo>
                <a:pt x="0" y="16062"/>
              </a:moveTo>
              <a:lnTo>
                <a:pt x="907327" y="1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06828" y="4410924"/>
        <a:ext cx="45366" cy="45366"/>
      </dsp:txXfrm>
    </dsp:sp>
    <dsp:sp modelId="{C9CE2216-A7A3-4D01-B1DB-B3F812437427}">
      <dsp:nvSpPr>
        <dsp:cNvPr id="0" name=""/>
        <dsp:cNvSpPr/>
      </dsp:nvSpPr>
      <dsp:spPr>
        <a:xfrm>
          <a:off x="5597893" y="4237904"/>
          <a:ext cx="1841909" cy="9209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a:t>Axit abxixic</a:t>
          </a:r>
        </a:p>
      </dsp:txBody>
      <dsp:txXfrm>
        <a:off x="5624867" y="4264878"/>
        <a:ext cx="1787961" cy="86700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a:extLst>
              <a:ext uri="{FF2B5EF4-FFF2-40B4-BE49-F238E27FC236}">
                <a16:creationId xmlns:a16="http://schemas.microsoft.com/office/drawing/2014/main" xmlns="" id="{3B19433A-99DF-4EE7-A03A-87579EA994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a:extLst>
              <a:ext uri="{FF2B5EF4-FFF2-40B4-BE49-F238E27FC236}">
                <a16:creationId xmlns:a16="http://schemas.microsoft.com/office/drawing/2014/main" xmlns="" id="{1E1DC429-E10F-4090-B7BE-DA8A548D74B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5F468C-E5CF-41F4-9DF8-E28BFA83BFB2}" type="datetimeFigureOut">
              <a:rPr lang="en-US" smtClean="0"/>
              <a:t>21/02/2021</a:t>
            </a:fld>
            <a:endParaRPr lang="en-US"/>
          </a:p>
        </p:txBody>
      </p:sp>
      <p:sp>
        <p:nvSpPr>
          <p:cNvPr id="4" name="Chỗ dành sẵn cho Chân trang 3">
            <a:extLst>
              <a:ext uri="{FF2B5EF4-FFF2-40B4-BE49-F238E27FC236}">
                <a16:creationId xmlns:a16="http://schemas.microsoft.com/office/drawing/2014/main" xmlns="" id="{2E5A185E-B28B-4F73-AF50-066230D2F7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Chỗ dành sẵn cho Số hiệu Bản chiếu 4">
            <a:extLst>
              <a:ext uri="{FF2B5EF4-FFF2-40B4-BE49-F238E27FC236}">
                <a16:creationId xmlns:a16="http://schemas.microsoft.com/office/drawing/2014/main" xmlns="" id="{A9467AD0-7AB0-4369-B23C-DAF10E7F78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5E2B6-0A9A-4CC5-9B0E-F9C85940D620}" type="slidenum">
              <a:rPr lang="en-US" smtClean="0"/>
              <a:t>‹#›</a:t>
            </a:fld>
            <a:endParaRPr lang="en-US"/>
          </a:p>
        </p:txBody>
      </p:sp>
    </p:spTree>
    <p:extLst>
      <p:ext uri="{BB962C8B-B14F-4D97-AF65-F5344CB8AC3E}">
        <p14:creationId xmlns:p14="http://schemas.microsoft.com/office/powerpoint/2010/main" val="1308046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E67F4-7231-433A-B8A5-64FE7BAA2063}" type="datetimeFigureOut">
              <a:rPr lang="en-US" smtClean="0"/>
              <a:t>21/02/2021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9EB53F-B752-4050-BE1F-ED27E8D497B4}" type="slidenum">
              <a:rPr lang="en-US" smtClean="0"/>
              <a:t>‹#›</a:t>
            </a:fld>
            <a:endParaRPr lang="en-US"/>
          </a:p>
        </p:txBody>
      </p:sp>
    </p:spTree>
    <p:extLst>
      <p:ext uri="{BB962C8B-B14F-4D97-AF65-F5344CB8AC3E}">
        <p14:creationId xmlns:p14="http://schemas.microsoft.com/office/powerpoint/2010/main" val="35133083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114CD9-7E56-4096-8F22-820EFA3B482D}" type="slidenum">
              <a:rPr lang="en-US" smtClean="0"/>
              <a:t>1</a:t>
            </a:fld>
            <a:endParaRPr lang="en-US"/>
          </a:p>
        </p:txBody>
      </p:sp>
    </p:spTree>
    <p:extLst>
      <p:ext uri="{BB962C8B-B14F-4D97-AF65-F5344CB8AC3E}">
        <p14:creationId xmlns:p14="http://schemas.microsoft.com/office/powerpoint/2010/main" val="4136169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569EB53F-B752-4050-BE1F-ED27E8D497B4}" type="slidenum">
              <a:rPr lang="en-US" smtClean="0"/>
              <a:t>10</a:t>
            </a:fld>
            <a:endParaRPr lang="en-US"/>
          </a:p>
        </p:txBody>
      </p:sp>
    </p:spTree>
    <p:extLst>
      <p:ext uri="{BB962C8B-B14F-4D97-AF65-F5344CB8AC3E}">
        <p14:creationId xmlns:p14="http://schemas.microsoft.com/office/powerpoint/2010/main" val="736340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569EB53F-B752-4050-BE1F-ED27E8D497B4}" type="slidenum">
              <a:rPr lang="en-US" smtClean="0"/>
              <a:t>11</a:t>
            </a:fld>
            <a:endParaRPr lang="en-US"/>
          </a:p>
        </p:txBody>
      </p:sp>
    </p:spTree>
    <p:extLst>
      <p:ext uri="{BB962C8B-B14F-4D97-AF65-F5344CB8AC3E}">
        <p14:creationId xmlns:p14="http://schemas.microsoft.com/office/powerpoint/2010/main" val="3610748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569EB53F-B752-4050-BE1F-ED27E8D497B4}" type="slidenum">
              <a:rPr lang="en-US" smtClean="0"/>
              <a:t>12</a:t>
            </a:fld>
            <a:endParaRPr lang="en-US"/>
          </a:p>
        </p:txBody>
      </p:sp>
    </p:spTree>
    <p:extLst>
      <p:ext uri="{BB962C8B-B14F-4D97-AF65-F5344CB8AC3E}">
        <p14:creationId xmlns:p14="http://schemas.microsoft.com/office/powerpoint/2010/main" val="3201444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569EB53F-B752-4050-BE1F-ED27E8D497B4}" type="slidenum">
              <a:rPr lang="en-US" smtClean="0"/>
              <a:t>13</a:t>
            </a:fld>
            <a:endParaRPr lang="en-US"/>
          </a:p>
        </p:txBody>
      </p:sp>
    </p:spTree>
    <p:extLst>
      <p:ext uri="{BB962C8B-B14F-4D97-AF65-F5344CB8AC3E}">
        <p14:creationId xmlns:p14="http://schemas.microsoft.com/office/powerpoint/2010/main" val="774488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569EB53F-B752-4050-BE1F-ED27E8D497B4}" type="slidenum">
              <a:rPr lang="en-US" smtClean="0"/>
              <a:t>14</a:t>
            </a:fld>
            <a:endParaRPr lang="en-US"/>
          </a:p>
        </p:txBody>
      </p:sp>
    </p:spTree>
    <p:extLst>
      <p:ext uri="{BB962C8B-B14F-4D97-AF65-F5344CB8AC3E}">
        <p14:creationId xmlns:p14="http://schemas.microsoft.com/office/powerpoint/2010/main" val="3791884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569EB53F-B752-4050-BE1F-ED27E8D497B4}" type="slidenum">
              <a:rPr lang="en-US" smtClean="0"/>
              <a:t>15</a:t>
            </a:fld>
            <a:endParaRPr lang="en-US"/>
          </a:p>
        </p:txBody>
      </p:sp>
    </p:spTree>
    <p:extLst>
      <p:ext uri="{BB962C8B-B14F-4D97-AF65-F5344CB8AC3E}">
        <p14:creationId xmlns:p14="http://schemas.microsoft.com/office/powerpoint/2010/main" val="1553905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569EB53F-B752-4050-BE1F-ED27E8D497B4}" type="slidenum">
              <a:rPr lang="en-US" smtClean="0"/>
              <a:t>16</a:t>
            </a:fld>
            <a:endParaRPr lang="en-US"/>
          </a:p>
        </p:txBody>
      </p:sp>
    </p:spTree>
    <p:extLst>
      <p:ext uri="{BB962C8B-B14F-4D97-AF65-F5344CB8AC3E}">
        <p14:creationId xmlns:p14="http://schemas.microsoft.com/office/powerpoint/2010/main" val="2329516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569EB53F-B752-4050-BE1F-ED27E8D497B4}" type="slidenum">
              <a:rPr lang="en-US" smtClean="0"/>
              <a:t>17</a:t>
            </a:fld>
            <a:endParaRPr lang="en-US"/>
          </a:p>
        </p:txBody>
      </p:sp>
    </p:spTree>
    <p:extLst>
      <p:ext uri="{BB962C8B-B14F-4D97-AF65-F5344CB8AC3E}">
        <p14:creationId xmlns:p14="http://schemas.microsoft.com/office/powerpoint/2010/main" val="1356488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569EB53F-B752-4050-BE1F-ED27E8D497B4}" type="slidenum">
              <a:rPr lang="en-US" smtClean="0"/>
              <a:t>18</a:t>
            </a:fld>
            <a:endParaRPr lang="en-US"/>
          </a:p>
        </p:txBody>
      </p:sp>
    </p:spTree>
    <p:extLst>
      <p:ext uri="{BB962C8B-B14F-4D97-AF65-F5344CB8AC3E}">
        <p14:creationId xmlns:p14="http://schemas.microsoft.com/office/powerpoint/2010/main" val="4112523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569EB53F-B752-4050-BE1F-ED27E8D497B4}" type="slidenum">
              <a:rPr lang="en-US" smtClean="0"/>
              <a:t>19</a:t>
            </a:fld>
            <a:endParaRPr lang="en-US"/>
          </a:p>
        </p:txBody>
      </p:sp>
    </p:spTree>
    <p:extLst>
      <p:ext uri="{BB962C8B-B14F-4D97-AF65-F5344CB8AC3E}">
        <p14:creationId xmlns:p14="http://schemas.microsoft.com/office/powerpoint/2010/main" val="972673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569EB53F-B752-4050-BE1F-ED27E8D497B4}" type="slidenum">
              <a:rPr lang="en-US" smtClean="0"/>
              <a:t>2</a:t>
            </a:fld>
            <a:endParaRPr lang="en-US"/>
          </a:p>
        </p:txBody>
      </p:sp>
    </p:spTree>
    <p:extLst>
      <p:ext uri="{BB962C8B-B14F-4D97-AF65-F5344CB8AC3E}">
        <p14:creationId xmlns:p14="http://schemas.microsoft.com/office/powerpoint/2010/main" val="1685196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569EB53F-B752-4050-BE1F-ED27E8D497B4}" type="slidenum">
              <a:rPr lang="en-US" smtClean="0"/>
              <a:t>20</a:t>
            </a:fld>
            <a:endParaRPr lang="en-US"/>
          </a:p>
        </p:txBody>
      </p:sp>
    </p:spTree>
    <p:extLst>
      <p:ext uri="{BB962C8B-B14F-4D97-AF65-F5344CB8AC3E}">
        <p14:creationId xmlns:p14="http://schemas.microsoft.com/office/powerpoint/2010/main" val="4061476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569EB53F-B752-4050-BE1F-ED27E8D497B4}" type="slidenum">
              <a:rPr lang="en-US" smtClean="0"/>
              <a:t>21</a:t>
            </a:fld>
            <a:endParaRPr lang="en-US"/>
          </a:p>
        </p:txBody>
      </p:sp>
    </p:spTree>
    <p:extLst>
      <p:ext uri="{BB962C8B-B14F-4D97-AF65-F5344CB8AC3E}">
        <p14:creationId xmlns:p14="http://schemas.microsoft.com/office/powerpoint/2010/main" val="1541735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569EB53F-B752-4050-BE1F-ED27E8D497B4}" type="slidenum">
              <a:rPr lang="en-US" smtClean="0"/>
              <a:t>22</a:t>
            </a:fld>
            <a:endParaRPr lang="en-US"/>
          </a:p>
        </p:txBody>
      </p:sp>
    </p:spTree>
    <p:extLst>
      <p:ext uri="{BB962C8B-B14F-4D97-AF65-F5344CB8AC3E}">
        <p14:creationId xmlns:p14="http://schemas.microsoft.com/office/powerpoint/2010/main" val="1849551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569EB53F-B752-4050-BE1F-ED27E8D497B4}" type="slidenum">
              <a:rPr lang="en-US" smtClean="0"/>
              <a:t>23</a:t>
            </a:fld>
            <a:endParaRPr lang="en-US"/>
          </a:p>
        </p:txBody>
      </p:sp>
    </p:spTree>
    <p:extLst>
      <p:ext uri="{BB962C8B-B14F-4D97-AF65-F5344CB8AC3E}">
        <p14:creationId xmlns:p14="http://schemas.microsoft.com/office/powerpoint/2010/main" val="17348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569EB53F-B752-4050-BE1F-ED27E8D497B4}" type="slidenum">
              <a:rPr lang="en-US" smtClean="0"/>
              <a:t>24</a:t>
            </a:fld>
            <a:endParaRPr lang="en-US"/>
          </a:p>
        </p:txBody>
      </p:sp>
    </p:spTree>
    <p:extLst>
      <p:ext uri="{BB962C8B-B14F-4D97-AF65-F5344CB8AC3E}">
        <p14:creationId xmlns:p14="http://schemas.microsoft.com/office/powerpoint/2010/main" val="1377037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569EB53F-B752-4050-BE1F-ED27E8D497B4}" type="slidenum">
              <a:rPr lang="en-US" smtClean="0"/>
              <a:t>25</a:t>
            </a:fld>
            <a:endParaRPr lang="en-US"/>
          </a:p>
        </p:txBody>
      </p:sp>
    </p:spTree>
    <p:extLst>
      <p:ext uri="{BB962C8B-B14F-4D97-AF65-F5344CB8AC3E}">
        <p14:creationId xmlns:p14="http://schemas.microsoft.com/office/powerpoint/2010/main" val="3047878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569EB53F-B752-4050-BE1F-ED27E8D497B4}" type="slidenum">
              <a:rPr lang="en-US" smtClean="0"/>
              <a:t>26</a:t>
            </a:fld>
            <a:endParaRPr lang="en-US"/>
          </a:p>
        </p:txBody>
      </p:sp>
    </p:spTree>
    <p:extLst>
      <p:ext uri="{BB962C8B-B14F-4D97-AF65-F5344CB8AC3E}">
        <p14:creationId xmlns:p14="http://schemas.microsoft.com/office/powerpoint/2010/main" val="3845671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569EB53F-B752-4050-BE1F-ED27E8D497B4}" type="slidenum">
              <a:rPr lang="en-US" smtClean="0"/>
              <a:t>27</a:t>
            </a:fld>
            <a:endParaRPr lang="en-US"/>
          </a:p>
        </p:txBody>
      </p:sp>
    </p:spTree>
    <p:extLst>
      <p:ext uri="{BB962C8B-B14F-4D97-AF65-F5344CB8AC3E}">
        <p14:creationId xmlns:p14="http://schemas.microsoft.com/office/powerpoint/2010/main" val="4259253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569EB53F-B752-4050-BE1F-ED27E8D497B4}" type="slidenum">
              <a:rPr lang="en-US" smtClean="0"/>
              <a:t>28</a:t>
            </a:fld>
            <a:endParaRPr lang="en-US"/>
          </a:p>
        </p:txBody>
      </p:sp>
    </p:spTree>
    <p:extLst>
      <p:ext uri="{BB962C8B-B14F-4D97-AF65-F5344CB8AC3E}">
        <p14:creationId xmlns:p14="http://schemas.microsoft.com/office/powerpoint/2010/main" val="3301637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569EB53F-B752-4050-BE1F-ED27E8D497B4}" type="slidenum">
              <a:rPr lang="en-US" smtClean="0"/>
              <a:t>29</a:t>
            </a:fld>
            <a:endParaRPr lang="en-US"/>
          </a:p>
        </p:txBody>
      </p:sp>
    </p:spTree>
    <p:extLst>
      <p:ext uri="{BB962C8B-B14F-4D97-AF65-F5344CB8AC3E}">
        <p14:creationId xmlns:p14="http://schemas.microsoft.com/office/powerpoint/2010/main" val="2609712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569EB53F-B752-4050-BE1F-ED27E8D497B4}" type="slidenum">
              <a:rPr lang="en-US" smtClean="0"/>
              <a:t>3</a:t>
            </a:fld>
            <a:endParaRPr lang="en-US"/>
          </a:p>
        </p:txBody>
      </p:sp>
    </p:spTree>
    <p:extLst>
      <p:ext uri="{BB962C8B-B14F-4D97-AF65-F5344CB8AC3E}">
        <p14:creationId xmlns:p14="http://schemas.microsoft.com/office/powerpoint/2010/main" val="2602952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569EB53F-B752-4050-BE1F-ED27E8D497B4}" type="slidenum">
              <a:rPr lang="en-US" smtClean="0"/>
              <a:t>4</a:t>
            </a:fld>
            <a:endParaRPr lang="en-US"/>
          </a:p>
        </p:txBody>
      </p:sp>
    </p:spTree>
    <p:extLst>
      <p:ext uri="{BB962C8B-B14F-4D97-AF65-F5344CB8AC3E}">
        <p14:creationId xmlns:p14="http://schemas.microsoft.com/office/powerpoint/2010/main" val="1852146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569EB53F-B752-4050-BE1F-ED27E8D497B4}" type="slidenum">
              <a:rPr lang="en-US" smtClean="0"/>
              <a:t>5</a:t>
            </a:fld>
            <a:endParaRPr lang="en-US"/>
          </a:p>
        </p:txBody>
      </p:sp>
    </p:spTree>
    <p:extLst>
      <p:ext uri="{BB962C8B-B14F-4D97-AF65-F5344CB8AC3E}">
        <p14:creationId xmlns:p14="http://schemas.microsoft.com/office/powerpoint/2010/main" val="3267059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569EB53F-B752-4050-BE1F-ED27E8D497B4}" type="slidenum">
              <a:rPr lang="en-US" smtClean="0"/>
              <a:t>6</a:t>
            </a:fld>
            <a:endParaRPr lang="en-US"/>
          </a:p>
        </p:txBody>
      </p:sp>
    </p:spTree>
    <p:extLst>
      <p:ext uri="{BB962C8B-B14F-4D97-AF65-F5344CB8AC3E}">
        <p14:creationId xmlns:p14="http://schemas.microsoft.com/office/powerpoint/2010/main" val="3717054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569EB53F-B752-4050-BE1F-ED27E8D497B4}" type="slidenum">
              <a:rPr lang="en-US" smtClean="0"/>
              <a:t>7</a:t>
            </a:fld>
            <a:endParaRPr lang="en-US"/>
          </a:p>
        </p:txBody>
      </p:sp>
    </p:spTree>
    <p:extLst>
      <p:ext uri="{BB962C8B-B14F-4D97-AF65-F5344CB8AC3E}">
        <p14:creationId xmlns:p14="http://schemas.microsoft.com/office/powerpoint/2010/main" val="3247005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569EB53F-B752-4050-BE1F-ED27E8D497B4}" type="slidenum">
              <a:rPr lang="en-US" smtClean="0"/>
              <a:t>8</a:t>
            </a:fld>
            <a:endParaRPr lang="en-US"/>
          </a:p>
        </p:txBody>
      </p:sp>
    </p:spTree>
    <p:extLst>
      <p:ext uri="{BB962C8B-B14F-4D97-AF65-F5344CB8AC3E}">
        <p14:creationId xmlns:p14="http://schemas.microsoft.com/office/powerpoint/2010/main" val="3930205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569EB53F-B752-4050-BE1F-ED27E8D497B4}" type="slidenum">
              <a:rPr lang="en-US" smtClean="0"/>
              <a:t>9</a:t>
            </a:fld>
            <a:endParaRPr lang="en-US"/>
          </a:p>
        </p:txBody>
      </p:sp>
    </p:spTree>
    <p:extLst>
      <p:ext uri="{BB962C8B-B14F-4D97-AF65-F5344CB8AC3E}">
        <p14:creationId xmlns:p14="http://schemas.microsoft.com/office/powerpoint/2010/main" val="11391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5AED15-4962-4BBE-A3E6-D18766D706FA}" type="datetimeFigureOut">
              <a:rPr lang="en-US" smtClean="0"/>
              <a:t>21/02/2021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C48AC-3596-4F1B-865E-5330AB34C388}" type="slidenum">
              <a:rPr lang="en-US" smtClean="0"/>
              <a:t>‹#›</a:t>
            </a:fld>
            <a:endParaRPr lang="en-US"/>
          </a:p>
        </p:txBody>
      </p:sp>
    </p:spTree>
    <p:extLst>
      <p:ext uri="{BB962C8B-B14F-4D97-AF65-F5344CB8AC3E}">
        <p14:creationId xmlns:p14="http://schemas.microsoft.com/office/powerpoint/2010/main" val="2537360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5AED15-4962-4BBE-A3E6-D18766D706FA}" type="datetimeFigureOut">
              <a:rPr lang="en-US" smtClean="0"/>
              <a:t>21/02/2021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C48AC-3596-4F1B-865E-5330AB34C388}" type="slidenum">
              <a:rPr lang="en-US" smtClean="0"/>
              <a:t>‹#›</a:t>
            </a:fld>
            <a:endParaRPr lang="en-US"/>
          </a:p>
        </p:txBody>
      </p:sp>
    </p:spTree>
    <p:extLst>
      <p:ext uri="{BB962C8B-B14F-4D97-AF65-F5344CB8AC3E}">
        <p14:creationId xmlns:p14="http://schemas.microsoft.com/office/powerpoint/2010/main" val="3774903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5AED15-4962-4BBE-A3E6-D18766D706FA}" type="datetimeFigureOut">
              <a:rPr lang="en-US" smtClean="0"/>
              <a:t>21/02/2021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C48AC-3596-4F1B-865E-5330AB34C388}" type="slidenum">
              <a:rPr lang="en-US" smtClean="0"/>
              <a:t>‹#›</a:t>
            </a:fld>
            <a:endParaRPr lang="en-US"/>
          </a:p>
        </p:txBody>
      </p:sp>
    </p:spTree>
    <p:extLst>
      <p:ext uri="{BB962C8B-B14F-4D97-AF65-F5344CB8AC3E}">
        <p14:creationId xmlns:p14="http://schemas.microsoft.com/office/powerpoint/2010/main" val="1708137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3983D5E-AAE8-4BC4-A51A-FA3AE3AA3448}" type="datetimeFigureOut">
              <a:rPr lang="en-US" smtClean="0">
                <a:solidFill>
                  <a:prstClr val="black">
                    <a:tint val="75000"/>
                  </a:prstClr>
                </a:solidFill>
              </a:rPr>
              <a:pPr/>
              <a:t>21/02/2021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A97431-FE63-423F-AFB1-4DF3351D83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387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983D5E-AAE8-4BC4-A51A-FA3AE3AA3448}" type="datetimeFigureOut">
              <a:rPr lang="en-US" smtClean="0">
                <a:solidFill>
                  <a:prstClr val="black">
                    <a:tint val="75000"/>
                  </a:prstClr>
                </a:solidFill>
              </a:rPr>
              <a:pPr/>
              <a:t>21/02/2021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A97431-FE63-423F-AFB1-4DF3351D83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2692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83D5E-AAE8-4BC4-A51A-FA3AE3AA3448}" type="datetimeFigureOut">
              <a:rPr lang="en-US" smtClean="0">
                <a:solidFill>
                  <a:prstClr val="black">
                    <a:tint val="75000"/>
                  </a:prstClr>
                </a:solidFill>
              </a:rPr>
              <a:pPr/>
              <a:t>21/02/2021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A97431-FE63-423F-AFB1-4DF3351D83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800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983D5E-AAE8-4BC4-A51A-FA3AE3AA3448}" type="datetimeFigureOut">
              <a:rPr lang="en-US" smtClean="0">
                <a:solidFill>
                  <a:prstClr val="black">
                    <a:tint val="75000"/>
                  </a:prstClr>
                </a:solidFill>
              </a:rPr>
              <a:pPr/>
              <a:t>21/02/2021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A97431-FE63-423F-AFB1-4DF3351D83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480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983D5E-AAE8-4BC4-A51A-FA3AE3AA3448}" type="datetimeFigureOut">
              <a:rPr lang="en-US" smtClean="0">
                <a:solidFill>
                  <a:prstClr val="black">
                    <a:tint val="75000"/>
                  </a:prstClr>
                </a:solidFill>
              </a:rPr>
              <a:pPr/>
              <a:t>21/02/2021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A97431-FE63-423F-AFB1-4DF3351D83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926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983D5E-AAE8-4BC4-A51A-FA3AE3AA3448}" type="datetimeFigureOut">
              <a:rPr lang="en-US" smtClean="0">
                <a:solidFill>
                  <a:prstClr val="black">
                    <a:tint val="75000"/>
                  </a:prstClr>
                </a:solidFill>
              </a:rPr>
              <a:pPr/>
              <a:t>21/02/2021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A97431-FE63-423F-AFB1-4DF3351D83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764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983D5E-AAE8-4BC4-A51A-FA3AE3AA3448}" type="datetimeFigureOut">
              <a:rPr lang="en-US" smtClean="0">
                <a:solidFill>
                  <a:prstClr val="black">
                    <a:tint val="75000"/>
                  </a:prstClr>
                </a:solidFill>
              </a:rPr>
              <a:pPr/>
              <a:t>21/02/2021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A97431-FE63-423F-AFB1-4DF3351D83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512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983D5E-AAE8-4BC4-A51A-FA3AE3AA3448}" type="datetimeFigureOut">
              <a:rPr lang="en-US" smtClean="0">
                <a:solidFill>
                  <a:prstClr val="black">
                    <a:tint val="75000"/>
                  </a:prstClr>
                </a:solidFill>
              </a:rPr>
              <a:pPr/>
              <a:t>21/02/2021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A97431-FE63-423F-AFB1-4DF3351D83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431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5AED15-4962-4BBE-A3E6-D18766D706FA}" type="datetimeFigureOut">
              <a:rPr lang="en-US" smtClean="0"/>
              <a:t>21/02/2021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C48AC-3596-4F1B-865E-5330AB34C388}" type="slidenum">
              <a:rPr lang="en-US" smtClean="0"/>
              <a:t>‹#›</a:t>
            </a:fld>
            <a:endParaRPr lang="en-US"/>
          </a:p>
        </p:txBody>
      </p:sp>
    </p:spTree>
    <p:extLst>
      <p:ext uri="{BB962C8B-B14F-4D97-AF65-F5344CB8AC3E}">
        <p14:creationId xmlns:p14="http://schemas.microsoft.com/office/powerpoint/2010/main" val="575151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983D5E-AAE8-4BC4-A51A-FA3AE3AA3448}" type="datetimeFigureOut">
              <a:rPr lang="en-US" smtClean="0">
                <a:solidFill>
                  <a:prstClr val="black">
                    <a:tint val="75000"/>
                  </a:prstClr>
                </a:solidFill>
              </a:rPr>
              <a:pPr/>
              <a:t>21/02/2021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A97431-FE63-423F-AFB1-4DF3351D83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141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983D5E-AAE8-4BC4-A51A-FA3AE3AA3448}" type="datetimeFigureOut">
              <a:rPr lang="en-US" smtClean="0">
                <a:solidFill>
                  <a:prstClr val="black">
                    <a:tint val="75000"/>
                  </a:prstClr>
                </a:solidFill>
              </a:rPr>
              <a:pPr/>
              <a:t>21/02/2021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A97431-FE63-423F-AFB1-4DF3351D83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039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983D5E-AAE8-4BC4-A51A-FA3AE3AA3448}" type="datetimeFigureOut">
              <a:rPr lang="en-US" smtClean="0">
                <a:solidFill>
                  <a:prstClr val="black">
                    <a:tint val="75000"/>
                  </a:prstClr>
                </a:solidFill>
              </a:rPr>
              <a:pPr/>
              <a:t>21/02/2021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A97431-FE63-423F-AFB1-4DF3351D83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443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5AED15-4962-4BBE-A3E6-D18766D706FA}" type="datetimeFigureOut">
              <a:rPr lang="en-US" smtClean="0"/>
              <a:t>21/02/2021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C48AC-3596-4F1B-865E-5330AB34C388}" type="slidenum">
              <a:rPr lang="en-US" smtClean="0"/>
              <a:t>‹#›</a:t>
            </a:fld>
            <a:endParaRPr lang="en-US"/>
          </a:p>
        </p:txBody>
      </p:sp>
    </p:spTree>
    <p:extLst>
      <p:ext uri="{BB962C8B-B14F-4D97-AF65-F5344CB8AC3E}">
        <p14:creationId xmlns:p14="http://schemas.microsoft.com/office/powerpoint/2010/main" val="3007160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5AED15-4962-4BBE-A3E6-D18766D706FA}" type="datetimeFigureOut">
              <a:rPr lang="en-US" smtClean="0"/>
              <a:t>21/02/2021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C48AC-3596-4F1B-865E-5330AB34C388}" type="slidenum">
              <a:rPr lang="en-US" smtClean="0"/>
              <a:t>‹#›</a:t>
            </a:fld>
            <a:endParaRPr lang="en-US"/>
          </a:p>
        </p:txBody>
      </p:sp>
    </p:spTree>
    <p:extLst>
      <p:ext uri="{BB962C8B-B14F-4D97-AF65-F5344CB8AC3E}">
        <p14:creationId xmlns:p14="http://schemas.microsoft.com/office/powerpoint/2010/main" val="3218612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5AED15-4962-4BBE-A3E6-D18766D706FA}" type="datetimeFigureOut">
              <a:rPr lang="en-US" smtClean="0"/>
              <a:t>21/02/2021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2C48AC-3596-4F1B-865E-5330AB34C388}" type="slidenum">
              <a:rPr lang="en-US" smtClean="0"/>
              <a:t>‹#›</a:t>
            </a:fld>
            <a:endParaRPr lang="en-US"/>
          </a:p>
        </p:txBody>
      </p:sp>
    </p:spTree>
    <p:extLst>
      <p:ext uri="{BB962C8B-B14F-4D97-AF65-F5344CB8AC3E}">
        <p14:creationId xmlns:p14="http://schemas.microsoft.com/office/powerpoint/2010/main" val="3557784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5AED15-4962-4BBE-A3E6-D18766D706FA}" type="datetimeFigureOut">
              <a:rPr lang="en-US" smtClean="0"/>
              <a:t>21/02/2021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2C48AC-3596-4F1B-865E-5330AB34C388}" type="slidenum">
              <a:rPr lang="en-US" smtClean="0"/>
              <a:t>‹#›</a:t>
            </a:fld>
            <a:endParaRPr lang="en-US"/>
          </a:p>
        </p:txBody>
      </p:sp>
    </p:spTree>
    <p:extLst>
      <p:ext uri="{BB962C8B-B14F-4D97-AF65-F5344CB8AC3E}">
        <p14:creationId xmlns:p14="http://schemas.microsoft.com/office/powerpoint/2010/main" val="17695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5AED15-4962-4BBE-A3E6-D18766D706FA}" type="datetimeFigureOut">
              <a:rPr lang="en-US" smtClean="0"/>
              <a:t>21/02/2021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2C48AC-3596-4F1B-865E-5330AB34C388}" type="slidenum">
              <a:rPr lang="en-US" smtClean="0"/>
              <a:t>‹#›</a:t>
            </a:fld>
            <a:endParaRPr lang="en-US"/>
          </a:p>
        </p:txBody>
      </p:sp>
    </p:spTree>
    <p:extLst>
      <p:ext uri="{BB962C8B-B14F-4D97-AF65-F5344CB8AC3E}">
        <p14:creationId xmlns:p14="http://schemas.microsoft.com/office/powerpoint/2010/main" val="2717138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5AED15-4962-4BBE-A3E6-D18766D706FA}" type="datetimeFigureOut">
              <a:rPr lang="en-US" smtClean="0"/>
              <a:t>21/02/2021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C48AC-3596-4F1B-865E-5330AB34C388}" type="slidenum">
              <a:rPr lang="en-US" smtClean="0"/>
              <a:t>‹#›</a:t>
            </a:fld>
            <a:endParaRPr lang="en-US"/>
          </a:p>
        </p:txBody>
      </p:sp>
    </p:spTree>
    <p:extLst>
      <p:ext uri="{BB962C8B-B14F-4D97-AF65-F5344CB8AC3E}">
        <p14:creationId xmlns:p14="http://schemas.microsoft.com/office/powerpoint/2010/main" val="4190038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5AED15-4962-4BBE-A3E6-D18766D706FA}" type="datetimeFigureOut">
              <a:rPr lang="en-US" smtClean="0"/>
              <a:t>21/02/2021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C48AC-3596-4F1B-865E-5330AB34C388}" type="slidenum">
              <a:rPr lang="en-US" smtClean="0"/>
              <a:t>‹#›</a:t>
            </a:fld>
            <a:endParaRPr lang="en-US"/>
          </a:p>
        </p:txBody>
      </p:sp>
    </p:spTree>
    <p:extLst>
      <p:ext uri="{BB962C8B-B14F-4D97-AF65-F5344CB8AC3E}">
        <p14:creationId xmlns:p14="http://schemas.microsoft.com/office/powerpoint/2010/main" val="2444945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5AED15-4962-4BBE-A3E6-D18766D706FA}" type="datetimeFigureOut">
              <a:rPr lang="en-US" smtClean="0"/>
              <a:t>21/02/2021</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2C48AC-3596-4F1B-865E-5330AB34C388}" type="slidenum">
              <a:rPr lang="en-US" smtClean="0"/>
              <a:t>‹#›</a:t>
            </a:fld>
            <a:endParaRPr lang="en-US"/>
          </a:p>
        </p:txBody>
      </p:sp>
    </p:spTree>
    <p:extLst>
      <p:ext uri="{BB962C8B-B14F-4D97-AF65-F5344CB8AC3E}">
        <p14:creationId xmlns:p14="http://schemas.microsoft.com/office/powerpoint/2010/main" val="2361575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983D5E-AAE8-4BC4-A51A-FA3AE3AA3448}" type="datetimeFigureOut">
              <a:rPr lang="en-US" smtClean="0">
                <a:solidFill>
                  <a:prstClr val="black">
                    <a:tint val="75000"/>
                  </a:prstClr>
                </a:solidFill>
              </a:rPr>
              <a:pPr/>
              <a:t>21/02/2021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97431-FE63-423F-AFB1-4DF3351D83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194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slide" Target="slide7.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slide" Target="slide7.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slide" Target="slide20.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gif"/></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slide" Target="slide19.xml"/><Relationship Id="rId5" Type="http://schemas.openxmlformats.org/officeDocument/2006/relationships/image" Target="../media/image12.pn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slide" Target="slide19.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jpe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2.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 Target="slide8.xml"/><Relationship Id="rId7" Type="http://schemas.openxmlformats.org/officeDocument/2006/relationships/slide" Target="slide18.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slide" Target="slide16.xml"/><Relationship Id="rId5" Type="http://schemas.openxmlformats.org/officeDocument/2006/relationships/slide" Target="slide1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9.xml"/><Relationship Id="rId7" Type="http://schemas.openxmlformats.org/officeDocument/2006/relationships/oleObject" Target="../embeddings/oleObject2.bin"/><Relationship Id="rId12"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8.png"/><Relationship Id="rId11" Type="http://schemas.openxmlformats.org/officeDocument/2006/relationships/image" Target="../media/image12.png"/><Relationship Id="rId5" Type="http://schemas.openxmlformats.org/officeDocument/2006/relationships/oleObject" Target="../embeddings/oleObject1.bin"/><Relationship Id="rId10" Type="http://schemas.openxmlformats.org/officeDocument/2006/relationships/image" Target="../media/image20.png"/><Relationship Id="rId4" Type="http://schemas.openxmlformats.org/officeDocument/2006/relationships/image" Target="../media/image10.jpeg"/><Relationship Id="rId9"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58"/>
            <a:ext cx="1724235" cy="6273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0611" y="-28975"/>
            <a:ext cx="1489876" cy="667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Round Diagonal Corner Rectangle 14"/>
          <p:cNvSpPr/>
          <p:nvPr/>
        </p:nvSpPr>
        <p:spPr>
          <a:xfrm>
            <a:off x="1865063" y="2895600"/>
            <a:ext cx="9031537" cy="3505200"/>
          </a:xfrm>
          <a:prstGeom prst="round2DiagRect">
            <a:avLst/>
          </a:prstGeom>
          <a:solidFill>
            <a:schemeClr val="bg1"/>
          </a:solidFill>
          <a:ln w="28575">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a:p>
        </p:txBody>
      </p:sp>
      <p:sp>
        <p:nvSpPr>
          <p:cNvPr id="9" name="TextBox 8"/>
          <p:cNvSpPr txBox="1"/>
          <p:nvPr/>
        </p:nvSpPr>
        <p:spPr>
          <a:xfrm>
            <a:off x="1524000" y="660132"/>
            <a:ext cx="10668000"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b="1" err="1">
                <a:solidFill>
                  <a:schemeClr val="bg1"/>
                </a:solidFill>
              </a:rPr>
              <a:t>Phần</a:t>
            </a:r>
            <a:r>
              <a:rPr lang="en-US" sz="2800" b="1">
                <a:solidFill>
                  <a:schemeClr val="bg1"/>
                </a:solidFill>
              </a:rPr>
              <a:t> </a:t>
            </a:r>
            <a:r>
              <a:rPr lang="en-US" sz="2800" b="1" err="1">
                <a:solidFill>
                  <a:schemeClr val="bg1"/>
                </a:solidFill>
              </a:rPr>
              <a:t>Bốn</a:t>
            </a:r>
            <a:r>
              <a:rPr lang="en-US" sz="2800" b="1">
                <a:solidFill>
                  <a:schemeClr val="bg1"/>
                </a:solidFill>
              </a:rPr>
              <a:t>: SINH HỌC CƠ THỂ</a:t>
            </a:r>
          </a:p>
        </p:txBody>
      </p:sp>
      <p:sp>
        <p:nvSpPr>
          <p:cNvPr id="12" name="Oval 11"/>
          <p:cNvSpPr/>
          <p:nvPr/>
        </p:nvSpPr>
        <p:spPr>
          <a:xfrm>
            <a:off x="533400" y="243281"/>
            <a:ext cx="914400" cy="90744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694333" y="1888146"/>
            <a:ext cx="10414643" cy="1305942"/>
          </a:xfrm>
          <a:prstGeom prst="roundRect">
            <a:avLst>
              <a:gd name="adj" fmla="val 4937"/>
            </a:avLst>
          </a:prstGeom>
          <a:solidFill>
            <a:schemeClr val="accent1">
              <a:lumMod val="20000"/>
              <a:lumOff val="80000"/>
            </a:schemeClr>
          </a:solidFill>
          <a:ln>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b="1">
                <a:solidFill>
                  <a:schemeClr val="accent5">
                    <a:lumMod val="50000"/>
                  </a:schemeClr>
                </a:solidFill>
                <a:latin typeface="Myriad Pro" pitchFamily="34" charset="0"/>
              </a:rPr>
              <a:t>HOOCMON THỰC VẬT</a:t>
            </a:r>
          </a:p>
        </p:txBody>
      </p:sp>
      <p:sp>
        <p:nvSpPr>
          <p:cNvPr id="8" name="Rounded Rectangle 7"/>
          <p:cNvSpPr/>
          <p:nvPr/>
        </p:nvSpPr>
        <p:spPr>
          <a:xfrm>
            <a:off x="-29900" y="2121693"/>
            <a:ext cx="1724235" cy="107870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800" b="1">
                <a:solidFill>
                  <a:srgbClr val="002060"/>
                </a:solidFill>
              </a:rPr>
              <a:t>35 </a:t>
            </a:r>
          </a:p>
        </p:txBody>
      </p:sp>
      <p:sp>
        <p:nvSpPr>
          <p:cNvPr id="7" name="Rounded Rectangle 6"/>
          <p:cNvSpPr/>
          <p:nvPr/>
        </p:nvSpPr>
        <p:spPr>
          <a:xfrm>
            <a:off x="437033" y="1736127"/>
            <a:ext cx="1257300" cy="454425"/>
          </a:xfrm>
          <a:prstGeom prst="roundRect">
            <a:avLst/>
          </a:prstGeom>
          <a:solidFill>
            <a:schemeClr val="accent1">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err="1"/>
              <a:t>Bài</a:t>
            </a:r>
            <a:r>
              <a:rPr lang="en-US" sz="2800" b="1"/>
              <a:t> </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24" y="1526775"/>
            <a:ext cx="708025" cy="708025"/>
          </a:xfrm>
          <a:prstGeom prst="rect">
            <a:avLst/>
          </a:prstGeom>
        </p:spPr>
      </p:pic>
      <p:sp>
        <p:nvSpPr>
          <p:cNvPr id="10" name="TextBox 9"/>
          <p:cNvSpPr txBox="1"/>
          <p:nvPr/>
        </p:nvSpPr>
        <p:spPr>
          <a:xfrm>
            <a:off x="1865064" y="1208881"/>
            <a:ext cx="9869736" cy="461665"/>
          </a:xfrm>
          <a:prstGeom prst="rect">
            <a:avLst/>
          </a:prstGeom>
          <a:solidFill>
            <a:schemeClr val="bg1">
              <a:lumMod val="95000"/>
            </a:schemeClr>
          </a:solidFill>
        </p:spPr>
        <p:txBody>
          <a:bodyPr wrap="square" rtlCol="0">
            <a:spAutoFit/>
          </a:bodyPr>
          <a:lstStyle/>
          <a:p>
            <a:pPr algn="ctr"/>
            <a:r>
              <a:rPr lang="en-US" sz="2400" b="1" err="1">
                <a:solidFill>
                  <a:srgbClr val="00B050"/>
                </a:solidFill>
                <a:latin typeface="Arial" panose="020B0604020202020204" pitchFamily="34" charset="0"/>
                <a:cs typeface="Arial" panose="020B0604020202020204" pitchFamily="34" charset="0"/>
              </a:rPr>
              <a:t>Chương</a:t>
            </a:r>
            <a:r>
              <a:rPr lang="en-US" sz="2400" b="1">
                <a:solidFill>
                  <a:srgbClr val="00B050"/>
                </a:solidFill>
                <a:latin typeface="Arial" panose="020B0604020202020204" pitchFamily="34" charset="0"/>
                <a:cs typeface="Arial" panose="020B0604020202020204" pitchFamily="34" charset="0"/>
              </a:rPr>
              <a:t> III. SINH TR</a:t>
            </a:r>
            <a:r>
              <a:rPr lang="vi-VN" sz="2400" b="1">
                <a:solidFill>
                  <a:srgbClr val="00B050"/>
                </a:solidFill>
                <a:latin typeface="Arial" panose="020B0604020202020204" pitchFamily="34" charset="0"/>
                <a:cs typeface="Arial" panose="020B0604020202020204" pitchFamily="34" charset="0"/>
              </a:rPr>
              <a:t>Ư</a:t>
            </a:r>
            <a:r>
              <a:rPr lang="en-US" sz="2400" b="1">
                <a:solidFill>
                  <a:srgbClr val="00B050"/>
                </a:solidFill>
                <a:latin typeface="Arial" panose="020B0604020202020204" pitchFamily="34" charset="0"/>
                <a:cs typeface="Arial" panose="020B0604020202020204" pitchFamily="34" charset="0"/>
              </a:rPr>
              <a:t>ỞNG VÀ PHÁT TRIỂN</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6452" y="62911"/>
            <a:ext cx="1601184" cy="1614087"/>
          </a:xfrm>
          <a:prstGeom prst="rect">
            <a:avLst/>
          </a:prstGeom>
        </p:spPr>
      </p:pic>
      <p:sp>
        <p:nvSpPr>
          <p:cNvPr id="16" name="Pentagon 15"/>
          <p:cNvSpPr/>
          <p:nvPr/>
        </p:nvSpPr>
        <p:spPr>
          <a:xfrm>
            <a:off x="2714316" y="3517042"/>
            <a:ext cx="727075" cy="428702"/>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I</a:t>
            </a:r>
          </a:p>
        </p:txBody>
      </p:sp>
      <p:sp>
        <p:nvSpPr>
          <p:cNvPr id="17" name="TextBox 16"/>
          <p:cNvSpPr txBox="1"/>
          <p:nvPr/>
        </p:nvSpPr>
        <p:spPr>
          <a:xfrm>
            <a:off x="3429000" y="3475121"/>
            <a:ext cx="7210822" cy="575542"/>
          </a:xfrm>
          <a:prstGeom prst="rect">
            <a:avLst/>
          </a:prstGeom>
          <a:noFill/>
        </p:spPr>
        <p:txBody>
          <a:bodyPr wrap="square" rtlCol="0">
            <a:noAutofit/>
          </a:bodyPr>
          <a:lstStyle/>
          <a:p>
            <a:pPr algn="just"/>
            <a:r>
              <a:rPr lang="en-US" sz="2600" b="1">
                <a:solidFill>
                  <a:srgbClr val="0070C0"/>
                </a:solidFill>
              </a:rPr>
              <a:t>KHÁI NIỆM </a:t>
            </a:r>
          </a:p>
        </p:txBody>
      </p:sp>
      <p:sp>
        <p:nvSpPr>
          <p:cNvPr id="18" name="Pentagon 17"/>
          <p:cNvSpPr/>
          <p:nvPr/>
        </p:nvSpPr>
        <p:spPr>
          <a:xfrm>
            <a:off x="2714316" y="4350809"/>
            <a:ext cx="727075" cy="428702"/>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II</a:t>
            </a:r>
          </a:p>
        </p:txBody>
      </p:sp>
      <p:sp>
        <p:nvSpPr>
          <p:cNvPr id="19" name="TextBox 18"/>
          <p:cNvSpPr txBox="1"/>
          <p:nvPr/>
        </p:nvSpPr>
        <p:spPr>
          <a:xfrm>
            <a:off x="3415148" y="4295289"/>
            <a:ext cx="7613985" cy="575542"/>
          </a:xfrm>
          <a:prstGeom prst="rect">
            <a:avLst/>
          </a:prstGeom>
          <a:noFill/>
        </p:spPr>
        <p:txBody>
          <a:bodyPr wrap="square" rtlCol="0">
            <a:noAutofit/>
          </a:bodyPr>
          <a:lstStyle/>
          <a:p>
            <a:pPr algn="just"/>
            <a:r>
              <a:rPr lang="en-US" sz="2600" b="1">
                <a:solidFill>
                  <a:srgbClr val="0070C0"/>
                </a:solidFill>
              </a:rPr>
              <a:t>HOOCMON KÍCH THÍCH</a:t>
            </a:r>
          </a:p>
        </p:txBody>
      </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90340" y="0"/>
            <a:ext cx="1409700" cy="623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8400" y="-18423"/>
            <a:ext cx="1405729" cy="667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20431" y="-18424"/>
            <a:ext cx="1494634" cy="6616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70252" y="1"/>
            <a:ext cx="1409700" cy="6381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 name="Picture 28"/>
          <p:cNvPicPr>
            <a:picLocks noChangeAspect="1"/>
          </p:cNvPicPr>
          <p:nvPr/>
        </p:nvPicPr>
        <p:blipFill rotWithShape="1">
          <a:blip r:embed="rId11">
            <a:extLst>
              <a:ext uri="{28A0092B-C50C-407E-A947-70E740481C1C}">
                <a14:useLocalDpi xmlns:a14="http://schemas.microsoft.com/office/drawing/2010/main" val="0"/>
              </a:ext>
            </a:extLst>
          </a:blip>
          <a:srcRect l="53703" b="57936"/>
          <a:stretch/>
        </p:blipFill>
        <p:spPr>
          <a:xfrm>
            <a:off x="1962237" y="3352800"/>
            <a:ext cx="777911" cy="706800"/>
          </a:xfrm>
          <a:prstGeom prst="rect">
            <a:avLst/>
          </a:prstGeom>
        </p:spPr>
      </p:pic>
      <p:pic>
        <p:nvPicPr>
          <p:cNvPr id="30" name="Picture 29"/>
          <p:cNvPicPr>
            <a:picLocks noChangeAspect="1"/>
          </p:cNvPicPr>
          <p:nvPr/>
        </p:nvPicPr>
        <p:blipFill rotWithShape="1">
          <a:blip r:embed="rId11">
            <a:extLst>
              <a:ext uri="{28A0092B-C50C-407E-A947-70E740481C1C}">
                <a14:useLocalDpi xmlns:a14="http://schemas.microsoft.com/office/drawing/2010/main" val="0"/>
              </a:ext>
            </a:extLst>
          </a:blip>
          <a:srcRect l="53703" b="57936"/>
          <a:stretch/>
        </p:blipFill>
        <p:spPr>
          <a:xfrm>
            <a:off x="1962237" y="4170000"/>
            <a:ext cx="777911" cy="706800"/>
          </a:xfrm>
          <a:prstGeom prst="rect">
            <a:avLst/>
          </a:prstGeom>
        </p:spPr>
      </p:pic>
      <p:sp>
        <p:nvSpPr>
          <p:cNvPr id="31" name="Slide Number Placeholder 30"/>
          <p:cNvSpPr>
            <a:spLocks noGrp="1"/>
          </p:cNvSpPr>
          <p:nvPr>
            <p:ph type="sldNum" sz="quarter" idx="12"/>
          </p:nvPr>
        </p:nvSpPr>
        <p:spPr>
          <a:xfrm>
            <a:off x="8686800" y="6324600"/>
            <a:ext cx="2844800" cy="365125"/>
          </a:xfrm>
        </p:spPr>
        <p:txBody>
          <a:bodyPr/>
          <a:lstStyle/>
          <a:p>
            <a:fld id="{AEC32211-C4AE-4200-8F1C-AB7060CFF7B4}" type="slidenum">
              <a:rPr lang="en-US" smtClean="0"/>
              <a:t>1</a:t>
            </a:fld>
            <a:endParaRPr lang="en-US"/>
          </a:p>
        </p:txBody>
      </p:sp>
      <p:pic>
        <p:nvPicPr>
          <p:cNvPr id="34" name="Picture 22">
            <a:extLst>
              <a:ext uri="{FF2B5EF4-FFF2-40B4-BE49-F238E27FC236}">
                <a16:creationId xmlns:a16="http://schemas.microsoft.com/office/drawing/2014/main" xmlns="" id="{643F723D-2587-4FFA-8D93-497C012FB9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84970" y="-662"/>
            <a:ext cx="1507030" cy="623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5" name="Picture 24">
            <a:extLst>
              <a:ext uri="{FF2B5EF4-FFF2-40B4-BE49-F238E27FC236}">
                <a16:creationId xmlns:a16="http://schemas.microsoft.com/office/drawing/2014/main" xmlns="" id="{07C18DF5-C527-4F10-832F-51336A5DF17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45188" y="-20694"/>
            <a:ext cx="1494634" cy="6616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8" name="Pentagon 17">
            <a:extLst>
              <a:ext uri="{FF2B5EF4-FFF2-40B4-BE49-F238E27FC236}">
                <a16:creationId xmlns:a16="http://schemas.microsoft.com/office/drawing/2014/main" xmlns="" id="{D704D833-068C-47BF-8D3F-AF87305DC3AF}"/>
              </a:ext>
            </a:extLst>
          </p:cNvPr>
          <p:cNvSpPr/>
          <p:nvPr/>
        </p:nvSpPr>
        <p:spPr>
          <a:xfrm>
            <a:off x="2714316" y="5170977"/>
            <a:ext cx="727075" cy="428702"/>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III</a:t>
            </a:r>
          </a:p>
        </p:txBody>
      </p:sp>
      <p:sp>
        <p:nvSpPr>
          <p:cNvPr id="32" name="TextBox 18">
            <a:extLst>
              <a:ext uri="{FF2B5EF4-FFF2-40B4-BE49-F238E27FC236}">
                <a16:creationId xmlns:a16="http://schemas.microsoft.com/office/drawing/2014/main" xmlns="" id="{8E714EF9-8D03-4D12-A1E6-3B22B9E53346}"/>
              </a:ext>
            </a:extLst>
          </p:cNvPr>
          <p:cNvSpPr txBox="1"/>
          <p:nvPr/>
        </p:nvSpPr>
        <p:spPr>
          <a:xfrm>
            <a:off x="3415148" y="5115457"/>
            <a:ext cx="7613985" cy="575542"/>
          </a:xfrm>
          <a:prstGeom prst="rect">
            <a:avLst/>
          </a:prstGeom>
          <a:noFill/>
        </p:spPr>
        <p:txBody>
          <a:bodyPr wrap="square" rtlCol="0">
            <a:noAutofit/>
          </a:bodyPr>
          <a:lstStyle/>
          <a:p>
            <a:pPr algn="just"/>
            <a:r>
              <a:rPr lang="en-US" sz="2600" b="1">
                <a:solidFill>
                  <a:srgbClr val="0070C0"/>
                </a:solidFill>
              </a:rPr>
              <a:t>HOOCMON ỨC CHẾ</a:t>
            </a:r>
          </a:p>
        </p:txBody>
      </p:sp>
      <p:pic>
        <p:nvPicPr>
          <p:cNvPr id="33" name="Picture 29">
            <a:extLst>
              <a:ext uri="{FF2B5EF4-FFF2-40B4-BE49-F238E27FC236}">
                <a16:creationId xmlns:a16="http://schemas.microsoft.com/office/drawing/2014/main" xmlns="" id="{51917C29-6C2B-46B1-AC70-4BBD8E5EFA57}"/>
              </a:ext>
            </a:extLst>
          </p:cNvPr>
          <p:cNvPicPr>
            <a:picLocks noChangeAspect="1"/>
          </p:cNvPicPr>
          <p:nvPr/>
        </p:nvPicPr>
        <p:blipFill rotWithShape="1">
          <a:blip r:embed="rId11">
            <a:extLst>
              <a:ext uri="{28A0092B-C50C-407E-A947-70E740481C1C}">
                <a14:useLocalDpi xmlns:a14="http://schemas.microsoft.com/office/drawing/2010/main" val="0"/>
              </a:ext>
            </a:extLst>
          </a:blip>
          <a:srcRect l="53703" b="57936"/>
          <a:stretch/>
        </p:blipFill>
        <p:spPr>
          <a:xfrm>
            <a:off x="1962237" y="4990168"/>
            <a:ext cx="777911" cy="706800"/>
          </a:xfrm>
          <a:prstGeom prst="rect">
            <a:avLst/>
          </a:prstGeom>
        </p:spPr>
      </p:pic>
      <p:sp>
        <p:nvSpPr>
          <p:cNvPr id="36" name="Pentagon 17">
            <a:extLst>
              <a:ext uri="{FF2B5EF4-FFF2-40B4-BE49-F238E27FC236}">
                <a16:creationId xmlns:a16="http://schemas.microsoft.com/office/drawing/2014/main" xmlns="" id="{EE7044F3-D613-47F3-B61D-623D17D25954}"/>
              </a:ext>
            </a:extLst>
          </p:cNvPr>
          <p:cNvSpPr/>
          <p:nvPr/>
        </p:nvSpPr>
        <p:spPr>
          <a:xfrm>
            <a:off x="2714316" y="5886450"/>
            <a:ext cx="727075" cy="428702"/>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IV</a:t>
            </a:r>
          </a:p>
        </p:txBody>
      </p:sp>
      <p:sp>
        <p:nvSpPr>
          <p:cNvPr id="37" name="TextBox 18">
            <a:extLst>
              <a:ext uri="{FF2B5EF4-FFF2-40B4-BE49-F238E27FC236}">
                <a16:creationId xmlns:a16="http://schemas.microsoft.com/office/drawing/2014/main" xmlns="" id="{98D6CDCD-AC3B-4CD6-9153-6A364555EB0F}"/>
              </a:ext>
            </a:extLst>
          </p:cNvPr>
          <p:cNvSpPr txBox="1"/>
          <p:nvPr/>
        </p:nvSpPr>
        <p:spPr>
          <a:xfrm>
            <a:off x="3415148" y="5880778"/>
            <a:ext cx="7613985" cy="575542"/>
          </a:xfrm>
          <a:prstGeom prst="rect">
            <a:avLst/>
          </a:prstGeom>
          <a:noFill/>
        </p:spPr>
        <p:txBody>
          <a:bodyPr wrap="square" rtlCol="0">
            <a:noAutofit/>
          </a:bodyPr>
          <a:lstStyle/>
          <a:p>
            <a:pPr algn="just"/>
            <a:r>
              <a:rPr lang="en-US" sz="2600" b="1">
                <a:solidFill>
                  <a:srgbClr val="0070C0"/>
                </a:solidFill>
              </a:rPr>
              <a:t>TƯƠNG QUAN HOOCMON THỰC VẬT</a:t>
            </a:r>
          </a:p>
        </p:txBody>
      </p:sp>
      <p:pic>
        <p:nvPicPr>
          <p:cNvPr id="38" name="Picture 29">
            <a:extLst>
              <a:ext uri="{FF2B5EF4-FFF2-40B4-BE49-F238E27FC236}">
                <a16:creationId xmlns:a16="http://schemas.microsoft.com/office/drawing/2014/main" xmlns="" id="{0A6BCF59-F468-4349-A3FA-90100C370A2E}"/>
              </a:ext>
            </a:extLst>
          </p:cNvPr>
          <p:cNvPicPr>
            <a:picLocks noChangeAspect="1"/>
          </p:cNvPicPr>
          <p:nvPr/>
        </p:nvPicPr>
        <p:blipFill rotWithShape="1">
          <a:blip r:embed="rId11">
            <a:extLst>
              <a:ext uri="{28A0092B-C50C-407E-A947-70E740481C1C}">
                <a14:useLocalDpi xmlns:a14="http://schemas.microsoft.com/office/drawing/2010/main" val="0"/>
              </a:ext>
            </a:extLst>
          </a:blip>
          <a:srcRect l="53703" b="57936"/>
          <a:stretch/>
        </p:blipFill>
        <p:spPr>
          <a:xfrm>
            <a:off x="1962237" y="5755489"/>
            <a:ext cx="777911" cy="706800"/>
          </a:xfrm>
          <a:prstGeom prst="rect">
            <a:avLst/>
          </a:prstGeom>
        </p:spPr>
      </p:pic>
    </p:spTree>
    <p:extLst>
      <p:ext uri="{BB962C8B-B14F-4D97-AF65-F5344CB8AC3E}">
        <p14:creationId xmlns:p14="http://schemas.microsoft.com/office/powerpoint/2010/main" val="34534831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arn(inVertical)">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arn(inVertical)">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inVertical)">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barn(inVertical)">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barn(inVertical)">
                                      <p:cBhvr>
                                        <p:cTn id="54" dur="500"/>
                                        <p:tgtEl>
                                          <p:spTgt spid="38"/>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barn(inVertical)">
                                      <p:cBhvr>
                                        <p:cTn id="59" dur="500"/>
                                        <p:tgtEl>
                                          <p:spTgt spid="36"/>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barn(inVertical)">
                                      <p:cBhvr>
                                        <p:cTn id="6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19" grpId="0"/>
      <p:bldP spid="28" grpId="0" animBg="1"/>
      <p:bldP spid="32" grpId="0"/>
      <p:bldP spid="36" grpId="0" animBg="1"/>
      <p:bldP spid="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11300" y="26985"/>
            <a:ext cx="10680700" cy="592167"/>
          </a:xfrm>
          <a:prstGeom prst="roundRect">
            <a:avLst/>
          </a:prstGeom>
          <a:solidFill>
            <a:schemeClr val="accent1">
              <a:lumMod val="20000"/>
              <a:lumOff val="80000"/>
            </a:schemeClr>
          </a:solidFill>
          <a:ln>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a:solidFill>
                  <a:srgbClr val="0070C0"/>
                </a:solidFill>
                <a:latin typeface="Myriad Pro" pitchFamily="34" charset="0"/>
              </a:rPr>
              <a:t>HOOCMON THỰC VẬT</a:t>
            </a:r>
          </a:p>
        </p:txBody>
      </p:sp>
      <p:sp>
        <p:nvSpPr>
          <p:cNvPr id="11" name="Rounded Rectangle 10"/>
          <p:cNvSpPr/>
          <p:nvPr/>
        </p:nvSpPr>
        <p:spPr>
          <a:xfrm>
            <a:off x="773350" y="22227"/>
            <a:ext cx="1360250" cy="628339"/>
          </a:xfrm>
          <a:prstGeom prst="roundRect">
            <a:avLst/>
          </a:prstGeom>
          <a:solidFill>
            <a:schemeClr val="accent1">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err="1"/>
              <a:t>Bài</a:t>
            </a:r>
            <a:r>
              <a:rPr lang="en-US" sz="2400" b="1"/>
              <a:t> 35</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 y="39686"/>
            <a:ext cx="673100" cy="506414"/>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sp>
        <p:nvSpPr>
          <p:cNvPr id="13" name="Pentagon 12"/>
          <p:cNvSpPr/>
          <p:nvPr/>
        </p:nvSpPr>
        <p:spPr>
          <a:xfrm>
            <a:off x="16167" y="838200"/>
            <a:ext cx="727075" cy="389729"/>
          </a:xfrm>
          <a:prstGeom prst="homePlate">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a:latin typeface="Times New Roman" panose="02020603050405020304" pitchFamily="18" charset="0"/>
                <a:cs typeface="Times New Roman" panose="02020603050405020304" pitchFamily="18" charset="0"/>
              </a:rPr>
              <a:t>II</a:t>
            </a:r>
          </a:p>
        </p:txBody>
      </p:sp>
      <p:sp>
        <p:nvSpPr>
          <p:cNvPr id="14" name="TextBox 13"/>
          <p:cNvSpPr txBox="1"/>
          <p:nvPr/>
        </p:nvSpPr>
        <p:spPr>
          <a:xfrm>
            <a:off x="789510" y="804074"/>
            <a:ext cx="9802290" cy="461665"/>
          </a:xfrm>
          <a:prstGeom prst="rect">
            <a:avLst/>
          </a:prstGeom>
          <a:noFill/>
        </p:spPr>
        <p:txBody>
          <a:bodyPr wrap="square" rtlCol="0">
            <a:spAutoFit/>
          </a:bodyPr>
          <a:lstStyle/>
          <a:p>
            <a:pPr algn="just"/>
            <a:r>
              <a:rPr lang="en-US" sz="2400" b="1">
                <a:solidFill>
                  <a:schemeClr val="accent2">
                    <a:lumMod val="75000"/>
                  </a:schemeClr>
                </a:solidFill>
                <a:latin typeface="Myriad Pro" pitchFamily="34" charset="0"/>
              </a:rPr>
              <a:t>HOOCMON KÍCH THÍCH</a:t>
            </a:r>
          </a:p>
        </p:txBody>
      </p:sp>
      <p:sp>
        <p:nvSpPr>
          <p:cNvPr id="2" name="Slide Number Placeholder 1"/>
          <p:cNvSpPr>
            <a:spLocks noGrp="1"/>
          </p:cNvSpPr>
          <p:nvPr>
            <p:ph type="sldNum" sz="quarter" idx="12"/>
          </p:nvPr>
        </p:nvSpPr>
        <p:spPr>
          <a:xfrm>
            <a:off x="6844434" y="6356353"/>
            <a:ext cx="2586182" cy="365125"/>
          </a:xfrm>
        </p:spPr>
        <p:txBody>
          <a:bodyPr/>
          <a:lstStyle/>
          <a:p>
            <a:fld id="{AEC32211-C4AE-4200-8F1C-AB7060CFF7B4}" type="slidenum">
              <a:rPr lang="en-US" smtClean="0"/>
              <a:t>10</a:t>
            </a:fld>
            <a:endParaRPr lang="en-US"/>
          </a:p>
        </p:txBody>
      </p:sp>
      <p:sp>
        <p:nvSpPr>
          <p:cNvPr id="15" name="Rounded Rectangle 14">
            <a:extLst>
              <a:ext uri="{FF2B5EF4-FFF2-40B4-BE49-F238E27FC236}">
                <a16:creationId xmlns:a16="http://schemas.microsoft.com/office/drawing/2014/main" xmlns="" id="{76056BBB-8B82-4DEE-8BBB-489D9A07734F}"/>
              </a:ext>
            </a:extLst>
          </p:cNvPr>
          <p:cNvSpPr/>
          <p:nvPr/>
        </p:nvSpPr>
        <p:spPr>
          <a:xfrm>
            <a:off x="561975" y="1341589"/>
            <a:ext cx="403225" cy="356039"/>
          </a:xfrm>
          <a:prstGeom prst="roundRect">
            <a:avLst/>
          </a:prstGeom>
          <a:solidFill>
            <a:schemeClr val="accent6">
              <a:lumMod val="75000"/>
            </a:schemeClr>
          </a:solidFill>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a:t>1</a:t>
            </a:r>
          </a:p>
        </p:txBody>
      </p:sp>
      <p:sp>
        <p:nvSpPr>
          <p:cNvPr id="16" name="TextBox 15">
            <a:extLst>
              <a:ext uri="{FF2B5EF4-FFF2-40B4-BE49-F238E27FC236}">
                <a16:creationId xmlns:a16="http://schemas.microsoft.com/office/drawing/2014/main" xmlns="" id="{92F7D1D4-3A38-46F5-90FB-49BD03E41F1D}"/>
              </a:ext>
            </a:extLst>
          </p:cNvPr>
          <p:cNvSpPr txBox="1"/>
          <p:nvPr/>
        </p:nvSpPr>
        <p:spPr>
          <a:xfrm>
            <a:off x="965199" y="1290935"/>
            <a:ext cx="10680700" cy="461665"/>
          </a:xfrm>
          <a:prstGeom prst="rect">
            <a:avLst/>
          </a:prstGeom>
          <a:noFill/>
        </p:spPr>
        <p:txBody>
          <a:bodyPr wrap="square" rtlCol="0">
            <a:spAutoFit/>
          </a:bodyPr>
          <a:lstStyle/>
          <a:p>
            <a:r>
              <a:rPr lang="en-US" sz="2400" b="1">
                <a:solidFill>
                  <a:schemeClr val="accent6">
                    <a:lumMod val="75000"/>
                  </a:schemeClr>
                </a:solidFill>
                <a:latin typeface="Myriad Pro" pitchFamily="34" charset="0"/>
              </a:rPr>
              <a:t>Auxin</a:t>
            </a:r>
          </a:p>
        </p:txBody>
      </p:sp>
      <p:grpSp>
        <p:nvGrpSpPr>
          <p:cNvPr id="20" name="Nhóm 19">
            <a:extLst>
              <a:ext uri="{FF2B5EF4-FFF2-40B4-BE49-F238E27FC236}">
                <a16:creationId xmlns:a16="http://schemas.microsoft.com/office/drawing/2014/main" xmlns="" id="{5C0F84E6-7187-48FE-9E5D-50F51EB1380B}"/>
              </a:ext>
            </a:extLst>
          </p:cNvPr>
          <p:cNvGrpSpPr/>
          <p:nvPr/>
        </p:nvGrpSpPr>
        <p:grpSpPr>
          <a:xfrm>
            <a:off x="351893" y="1379399"/>
            <a:ext cx="5210708" cy="2536577"/>
            <a:chOff x="1905000" y="200025"/>
            <a:chExt cx="5743575" cy="3076575"/>
          </a:xfrm>
        </p:grpSpPr>
        <p:grpSp>
          <p:nvGrpSpPr>
            <p:cNvPr id="21" name="Nhóm 20">
              <a:extLst>
                <a:ext uri="{FF2B5EF4-FFF2-40B4-BE49-F238E27FC236}">
                  <a16:creationId xmlns:a16="http://schemas.microsoft.com/office/drawing/2014/main" xmlns="" id="{2A9F36AB-D258-41F2-93CC-21349FA1D821}"/>
                </a:ext>
              </a:extLst>
            </p:cNvPr>
            <p:cNvGrpSpPr/>
            <p:nvPr/>
          </p:nvGrpSpPr>
          <p:grpSpPr>
            <a:xfrm>
              <a:off x="1905000" y="200025"/>
              <a:ext cx="5743575" cy="3076575"/>
              <a:chOff x="1905000" y="200025"/>
              <a:chExt cx="5743575" cy="3076575"/>
            </a:xfrm>
          </p:grpSpPr>
          <p:pic>
            <p:nvPicPr>
              <p:cNvPr id="39" name="Picture 7">
                <a:extLst>
                  <a:ext uri="{FF2B5EF4-FFF2-40B4-BE49-F238E27FC236}">
                    <a16:creationId xmlns:a16="http://schemas.microsoft.com/office/drawing/2014/main" xmlns="" id="{3D39F549-B93F-48CA-9953-A7A4BC7D92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371600"/>
                <a:ext cx="706438" cy="10668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a:extLst>
                  <a:ext uri="{FF2B5EF4-FFF2-40B4-BE49-F238E27FC236}">
                    <a16:creationId xmlns:a16="http://schemas.microsoft.com/office/drawing/2014/main" xmlns="" id="{CAFEC3B0-8F09-430F-8EB5-92C7F41706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295400"/>
                <a:ext cx="822325" cy="12192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9">
                <a:extLst>
                  <a:ext uri="{FF2B5EF4-FFF2-40B4-BE49-F238E27FC236}">
                    <a16:creationId xmlns:a16="http://schemas.microsoft.com/office/drawing/2014/main" xmlns="" id="{9A5E3CC8-D730-4D6E-A5A9-A35FAD562E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1219200"/>
                <a:ext cx="87788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a:extLst>
                  <a:ext uri="{FF2B5EF4-FFF2-40B4-BE49-F238E27FC236}">
                    <a16:creationId xmlns:a16="http://schemas.microsoft.com/office/drawing/2014/main" xmlns="" id="{BAB7C6F5-873F-45F0-B588-5422678EAF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685800"/>
                <a:ext cx="706438" cy="1066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1">
                <a:extLst>
                  <a:ext uri="{FF2B5EF4-FFF2-40B4-BE49-F238E27FC236}">
                    <a16:creationId xmlns:a16="http://schemas.microsoft.com/office/drawing/2014/main" xmlns="" id="{0474CDCC-11E9-4799-BAF4-E93A639C32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905000"/>
                <a:ext cx="706438" cy="1066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a:extLst>
                  <a:ext uri="{FF2B5EF4-FFF2-40B4-BE49-F238E27FC236}">
                    <a16:creationId xmlns:a16="http://schemas.microsoft.com/office/drawing/2014/main" xmlns="" id="{526F2B7A-3C3F-4471-A6C0-14172887F3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1175" y="381000"/>
                <a:ext cx="822325" cy="12192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3">
                <a:extLst>
                  <a:ext uri="{FF2B5EF4-FFF2-40B4-BE49-F238E27FC236}">
                    <a16:creationId xmlns:a16="http://schemas.microsoft.com/office/drawing/2014/main" xmlns="" id="{72E473EF-1FD5-4AC1-B4B0-C9D53BD46C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1175" y="1966913"/>
                <a:ext cx="822325" cy="12192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4">
                <a:extLst>
                  <a:ext uri="{FF2B5EF4-FFF2-40B4-BE49-F238E27FC236}">
                    <a16:creationId xmlns:a16="http://schemas.microsoft.com/office/drawing/2014/main" xmlns="" id="{6916BBCE-6321-4188-A282-18FD06527C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4175" y="200025"/>
                <a:ext cx="87788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5">
                <a:extLst>
                  <a:ext uri="{FF2B5EF4-FFF2-40B4-BE49-F238E27FC236}">
                    <a16:creationId xmlns:a16="http://schemas.microsoft.com/office/drawing/2014/main" xmlns="" id="{CE83A09E-B3DB-4F86-BAA5-F429FD6256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0688" y="1905000"/>
                <a:ext cx="877887" cy="1371600"/>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AutoShape 16">
              <a:extLst>
                <a:ext uri="{FF2B5EF4-FFF2-40B4-BE49-F238E27FC236}">
                  <a16:creationId xmlns:a16="http://schemas.microsoft.com/office/drawing/2014/main" xmlns="" id="{3959DF16-12CF-4573-A616-C408BE5C72EE}"/>
                </a:ext>
              </a:extLst>
            </p:cNvPr>
            <p:cNvSpPr>
              <a:spLocks noChangeArrowheads="1"/>
            </p:cNvSpPr>
            <p:nvPr/>
          </p:nvSpPr>
          <p:spPr bwMode="auto">
            <a:xfrm>
              <a:off x="2667000" y="1905000"/>
              <a:ext cx="152400" cy="762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AutoShape 17">
              <a:extLst>
                <a:ext uri="{FF2B5EF4-FFF2-40B4-BE49-F238E27FC236}">
                  <a16:creationId xmlns:a16="http://schemas.microsoft.com/office/drawing/2014/main" xmlns="" id="{69BCF92A-E947-48BB-B3D8-6EF22E2BD764}"/>
                </a:ext>
              </a:extLst>
            </p:cNvPr>
            <p:cNvSpPr>
              <a:spLocks noChangeArrowheads="1"/>
            </p:cNvSpPr>
            <p:nvPr/>
          </p:nvSpPr>
          <p:spPr bwMode="auto">
            <a:xfrm>
              <a:off x="3533775" y="1892300"/>
              <a:ext cx="152400" cy="762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AutoShape 18">
              <a:extLst>
                <a:ext uri="{FF2B5EF4-FFF2-40B4-BE49-F238E27FC236}">
                  <a16:creationId xmlns:a16="http://schemas.microsoft.com/office/drawing/2014/main" xmlns="" id="{0457CF83-439A-4311-BA0B-D5A8D930B541}"/>
                </a:ext>
              </a:extLst>
            </p:cNvPr>
            <p:cNvSpPr>
              <a:spLocks noChangeArrowheads="1"/>
            </p:cNvSpPr>
            <p:nvPr/>
          </p:nvSpPr>
          <p:spPr bwMode="auto">
            <a:xfrm>
              <a:off x="4371975" y="1435100"/>
              <a:ext cx="152400" cy="762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utoShape 19">
              <a:extLst>
                <a:ext uri="{FF2B5EF4-FFF2-40B4-BE49-F238E27FC236}">
                  <a16:creationId xmlns:a16="http://schemas.microsoft.com/office/drawing/2014/main" xmlns="" id="{3E3D4186-345B-4925-AA69-C02E740A069E}"/>
                </a:ext>
              </a:extLst>
            </p:cNvPr>
            <p:cNvSpPr>
              <a:spLocks noChangeArrowheads="1"/>
            </p:cNvSpPr>
            <p:nvPr/>
          </p:nvSpPr>
          <p:spPr bwMode="auto">
            <a:xfrm>
              <a:off x="4448175" y="2273300"/>
              <a:ext cx="152400" cy="762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AutoShape 20">
              <a:extLst>
                <a:ext uri="{FF2B5EF4-FFF2-40B4-BE49-F238E27FC236}">
                  <a16:creationId xmlns:a16="http://schemas.microsoft.com/office/drawing/2014/main" xmlns="" id="{4BA327D2-EA69-4068-8A0C-0B7EFDAD76EA}"/>
                </a:ext>
              </a:extLst>
            </p:cNvPr>
            <p:cNvSpPr>
              <a:spLocks noChangeArrowheads="1"/>
            </p:cNvSpPr>
            <p:nvPr/>
          </p:nvSpPr>
          <p:spPr bwMode="auto">
            <a:xfrm>
              <a:off x="5410200" y="1066800"/>
              <a:ext cx="152400" cy="762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utoShape 21">
              <a:extLst>
                <a:ext uri="{FF2B5EF4-FFF2-40B4-BE49-F238E27FC236}">
                  <a16:creationId xmlns:a16="http://schemas.microsoft.com/office/drawing/2014/main" xmlns="" id="{34D5B33D-6546-4C53-BAD4-C149B169A897}"/>
                </a:ext>
              </a:extLst>
            </p:cNvPr>
            <p:cNvSpPr>
              <a:spLocks noChangeArrowheads="1"/>
            </p:cNvSpPr>
            <p:nvPr/>
          </p:nvSpPr>
          <p:spPr bwMode="auto">
            <a:xfrm>
              <a:off x="5410200" y="2514600"/>
              <a:ext cx="152400" cy="762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AutoShape 22">
              <a:extLst>
                <a:ext uri="{FF2B5EF4-FFF2-40B4-BE49-F238E27FC236}">
                  <a16:creationId xmlns:a16="http://schemas.microsoft.com/office/drawing/2014/main" xmlns="" id="{DC071FEC-FC12-47EA-A169-A767034F6C37}"/>
                </a:ext>
              </a:extLst>
            </p:cNvPr>
            <p:cNvSpPr>
              <a:spLocks noChangeArrowheads="1"/>
            </p:cNvSpPr>
            <p:nvPr/>
          </p:nvSpPr>
          <p:spPr bwMode="auto">
            <a:xfrm>
              <a:off x="6505575" y="838200"/>
              <a:ext cx="152400" cy="762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utoShape 23">
              <a:extLst>
                <a:ext uri="{FF2B5EF4-FFF2-40B4-BE49-F238E27FC236}">
                  <a16:creationId xmlns:a16="http://schemas.microsoft.com/office/drawing/2014/main" xmlns="" id="{CE2F1459-F41B-4C09-B5D3-82AEB3D6D004}"/>
                </a:ext>
              </a:extLst>
            </p:cNvPr>
            <p:cNvSpPr>
              <a:spLocks noChangeArrowheads="1"/>
            </p:cNvSpPr>
            <p:nvPr/>
          </p:nvSpPr>
          <p:spPr bwMode="auto">
            <a:xfrm>
              <a:off x="6505575" y="2590800"/>
              <a:ext cx="152400" cy="762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8" name="Text Box 24">
            <a:extLst>
              <a:ext uri="{FF2B5EF4-FFF2-40B4-BE49-F238E27FC236}">
                <a16:creationId xmlns:a16="http://schemas.microsoft.com/office/drawing/2014/main" xmlns="" id="{1A64C566-E0DE-4C64-93EE-52C76AD7E4A6}"/>
              </a:ext>
            </a:extLst>
          </p:cNvPr>
          <p:cNvSpPr txBox="1">
            <a:spLocks noChangeArrowheads="1"/>
          </p:cNvSpPr>
          <p:nvPr/>
        </p:nvSpPr>
        <p:spPr bwMode="auto">
          <a:xfrm>
            <a:off x="5640403" y="2332539"/>
            <a:ext cx="62165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b="1">
                <a:solidFill>
                  <a:schemeClr val="accent1"/>
                </a:solidFill>
                <a:latin typeface="Arial" panose="020B0604020202020204" pitchFamily="34" charset="0"/>
                <a:cs typeface="Arial" panose="020B0604020202020204" pitchFamily="34" charset="0"/>
              </a:rPr>
              <a:t>KÍCH THÍCH QUÁ TRÌNH NGUYÊN PHÂN</a:t>
            </a:r>
          </a:p>
        </p:txBody>
      </p:sp>
      <p:grpSp>
        <p:nvGrpSpPr>
          <p:cNvPr id="49" name="Group 25">
            <a:extLst>
              <a:ext uri="{FF2B5EF4-FFF2-40B4-BE49-F238E27FC236}">
                <a16:creationId xmlns:a16="http://schemas.microsoft.com/office/drawing/2014/main" xmlns="" id="{80A90499-E157-4E76-82A6-DD82861CFD58}"/>
              </a:ext>
            </a:extLst>
          </p:cNvPr>
          <p:cNvGrpSpPr>
            <a:grpSpLocks/>
          </p:cNvGrpSpPr>
          <p:nvPr/>
        </p:nvGrpSpPr>
        <p:grpSpPr bwMode="auto">
          <a:xfrm>
            <a:off x="76199" y="3924238"/>
            <a:ext cx="4738539" cy="2894076"/>
            <a:chOff x="3312" y="2064"/>
            <a:chExt cx="2208" cy="1488"/>
          </a:xfrm>
        </p:grpSpPr>
        <p:pic>
          <p:nvPicPr>
            <p:cNvPr id="50" name="Picture 26">
              <a:extLst>
                <a:ext uri="{FF2B5EF4-FFF2-40B4-BE49-F238E27FC236}">
                  <a16:creationId xmlns:a16="http://schemas.microsoft.com/office/drawing/2014/main" xmlns="" id="{3CD38E46-4838-437A-87A5-9A02A7863B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2" y="2064"/>
              <a:ext cx="2208" cy="1488"/>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1" name="Line 27">
              <a:extLst>
                <a:ext uri="{FF2B5EF4-FFF2-40B4-BE49-F238E27FC236}">
                  <a16:creationId xmlns:a16="http://schemas.microsoft.com/office/drawing/2014/main" xmlns="" id="{8C2F697E-D979-4FBF-BAE1-BFED3BFF5D33}"/>
                </a:ext>
              </a:extLst>
            </p:cNvPr>
            <p:cNvSpPr>
              <a:spLocks noChangeShapeType="1"/>
            </p:cNvSpPr>
            <p:nvPr/>
          </p:nvSpPr>
          <p:spPr bwMode="auto">
            <a:xfrm>
              <a:off x="4562" y="2708"/>
              <a:ext cx="0" cy="240"/>
            </a:xfrm>
            <a:prstGeom prst="line">
              <a:avLst/>
            </a:prstGeom>
            <a:noFill/>
            <a:ln w="19050">
              <a:solidFill>
                <a:srgbClr val="8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28">
              <a:extLst>
                <a:ext uri="{FF2B5EF4-FFF2-40B4-BE49-F238E27FC236}">
                  <a16:creationId xmlns:a16="http://schemas.microsoft.com/office/drawing/2014/main" xmlns="" id="{F8789845-4F0F-4401-AB96-CB8429CAC3D1}"/>
                </a:ext>
              </a:extLst>
            </p:cNvPr>
            <p:cNvSpPr>
              <a:spLocks noChangeShapeType="1"/>
            </p:cNvSpPr>
            <p:nvPr/>
          </p:nvSpPr>
          <p:spPr bwMode="auto">
            <a:xfrm>
              <a:off x="4128" y="2208"/>
              <a:ext cx="240" cy="144"/>
            </a:xfrm>
            <a:prstGeom prst="line">
              <a:avLst/>
            </a:prstGeom>
            <a:noFill/>
            <a:ln w="9525">
              <a:solidFill>
                <a:srgbClr val="8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29">
              <a:extLst>
                <a:ext uri="{FF2B5EF4-FFF2-40B4-BE49-F238E27FC236}">
                  <a16:creationId xmlns:a16="http://schemas.microsoft.com/office/drawing/2014/main" xmlns="" id="{D046B234-E84A-4DE1-97CB-6894E71ECC56}"/>
                </a:ext>
              </a:extLst>
            </p:cNvPr>
            <p:cNvSpPr>
              <a:spLocks noChangeShapeType="1"/>
            </p:cNvSpPr>
            <p:nvPr/>
          </p:nvSpPr>
          <p:spPr bwMode="auto">
            <a:xfrm>
              <a:off x="4032" y="2208"/>
              <a:ext cx="240" cy="144"/>
            </a:xfrm>
            <a:prstGeom prst="line">
              <a:avLst/>
            </a:prstGeom>
            <a:noFill/>
            <a:ln w="9525">
              <a:solidFill>
                <a:srgbClr val="8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4" name="Text Box 30">
            <a:extLst>
              <a:ext uri="{FF2B5EF4-FFF2-40B4-BE49-F238E27FC236}">
                <a16:creationId xmlns:a16="http://schemas.microsoft.com/office/drawing/2014/main" xmlns="" id="{9266F737-0B68-45F4-9417-507F9A5E38EC}"/>
              </a:ext>
            </a:extLst>
          </p:cNvPr>
          <p:cNvSpPr txBox="1">
            <a:spLocks noChangeArrowheads="1"/>
          </p:cNvSpPr>
          <p:nvPr/>
        </p:nvSpPr>
        <p:spPr bwMode="auto">
          <a:xfrm>
            <a:off x="6190446" y="5216227"/>
            <a:ext cx="592535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b="1">
                <a:solidFill>
                  <a:schemeClr val="accent1"/>
                </a:solidFill>
                <a:latin typeface="Arial" panose="020B0604020202020204" pitchFamily="34" charset="0"/>
                <a:cs typeface="Arial" panose="020B0604020202020204" pitchFamily="34" charset="0"/>
              </a:rPr>
              <a:t>KÍCH THÍCH SINH TRƯỞNG DÃN DÀI CỦA TẾ BÀO</a:t>
            </a:r>
          </a:p>
        </p:txBody>
      </p:sp>
    </p:spTree>
    <p:extLst>
      <p:ext uri="{BB962C8B-B14F-4D97-AF65-F5344CB8AC3E}">
        <p14:creationId xmlns:p14="http://schemas.microsoft.com/office/powerpoint/2010/main" val="73238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edge">
                                      <p:cBhvr>
                                        <p:cTn id="11" dur="2000"/>
                                        <p:tgtEl>
                                          <p:spTgt spid="49"/>
                                        </p:tgtEl>
                                      </p:cBhvr>
                                    </p:animEffect>
                                  </p:childTnLst>
                                </p:cTn>
                              </p:par>
                              <p:par>
                                <p:cTn id="12" presetID="20" presetClass="entr" presetSubtype="0"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edge">
                                      <p:cBhvr>
                                        <p:cTn id="14"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11300" y="26985"/>
            <a:ext cx="10680700" cy="592167"/>
          </a:xfrm>
          <a:prstGeom prst="roundRect">
            <a:avLst/>
          </a:prstGeom>
          <a:solidFill>
            <a:schemeClr val="accent1">
              <a:lumMod val="20000"/>
              <a:lumOff val="80000"/>
            </a:schemeClr>
          </a:solidFill>
          <a:ln>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a:solidFill>
                  <a:srgbClr val="0070C0"/>
                </a:solidFill>
                <a:latin typeface="Myriad Pro" pitchFamily="34" charset="0"/>
              </a:rPr>
              <a:t>HOOCMON THỰC VẬT</a:t>
            </a:r>
          </a:p>
        </p:txBody>
      </p:sp>
      <p:sp>
        <p:nvSpPr>
          <p:cNvPr id="11" name="Rounded Rectangle 10"/>
          <p:cNvSpPr/>
          <p:nvPr/>
        </p:nvSpPr>
        <p:spPr>
          <a:xfrm>
            <a:off x="773350" y="22227"/>
            <a:ext cx="1360250" cy="628339"/>
          </a:xfrm>
          <a:prstGeom prst="roundRect">
            <a:avLst/>
          </a:prstGeom>
          <a:solidFill>
            <a:schemeClr val="accent1">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err="1"/>
              <a:t>Bài</a:t>
            </a:r>
            <a:r>
              <a:rPr lang="en-US" sz="2400" b="1"/>
              <a:t> 35</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 y="39686"/>
            <a:ext cx="673100" cy="506414"/>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sp>
        <p:nvSpPr>
          <p:cNvPr id="13" name="Pentagon 12"/>
          <p:cNvSpPr/>
          <p:nvPr/>
        </p:nvSpPr>
        <p:spPr>
          <a:xfrm>
            <a:off x="16167" y="838200"/>
            <a:ext cx="727075" cy="389729"/>
          </a:xfrm>
          <a:prstGeom prst="homePlate">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a:latin typeface="Times New Roman" panose="02020603050405020304" pitchFamily="18" charset="0"/>
                <a:cs typeface="Times New Roman" panose="02020603050405020304" pitchFamily="18" charset="0"/>
              </a:rPr>
              <a:t>II</a:t>
            </a:r>
          </a:p>
        </p:txBody>
      </p:sp>
      <p:sp>
        <p:nvSpPr>
          <p:cNvPr id="14" name="TextBox 13"/>
          <p:cNvSpPr txBox="1"/>
          <p:nvPr/>
        </p:nvSpPr>
        <p:spPr>
          <a:xfrm>
            <a:off x="789510" y="804074"/>
            <a:ext cx="9802290" cy="461665"/>
          </a:xfrm>
          <a:prstGeom prst="rect">
            <a:avLst/>
          </a:prstGeom>
          <a:noFill/>
        </p:spPr>
        <p:txBody>
          <a:bodyPr wrap="square" rtlCol="0">
            <a:spAutoFit/>
          </a:bodyPr>
          <a:lstStyle/>
          <a:p>
            <a:pPr algn="just"/>
            <a:r>
              <a:rPr lang="en-US" sz="2400" b="1">
                <a:solidFill>
                  <a:schemeClr val="accent2">
                    <a:lumMod val="75000"/>
                  </a:schemeClr>
                </a:solidFill>
                <a:latin typeface="Myriad Pro" pitchFamily="34" charset="0"/>
              </a:rPr>
              <a:t>HOOCMON KÍCH THÍCH</a:t>
            </a:r>
          </a:p>
        </p:txBody>
      </p:sp>
      <p:sp>
        <p:nvSpPr>
          <p:cNvPr id="2" name="Slide Number Placeholder 1"/>
          <p:cNvSpPr>
            <a:spLocks noGrp="1"/>
          </p:cNvSpPr>
          <p:nvPr>
            <p:ph type="sldNum" sz="quarter" idx="12"/>
          </p:nvPr>
        </p:nvSpPr>
        <p:spPr>
          <a:xfrm>
            <a:off x="9518649" y="6427790"/>
            <a:ext cx="2586182" cy="365125"/>
          </a:xfrm>
        </p:spPr>
        <p:txBody>
          <a:bodyPr/>
          <a:lstStyle/>
          <a:p>
            <a:fld id="{AEC32211-C4AE-4200-8F1C-AB7060CFF7B4}" type="slidenum">
              <a:rPr lang="en-US" smtClean="0"/>
              <a:t>11</a:t>
            </a:fld>
            <a:endParaRPr lang="en-US"/>
          </a:p>
        </p:txBody>
      </p:sp>
      <p:sp>
        <p:nvSpPr>
          <p:cNvPr id="15" name="Rounded Rectangle 14">
            <a:extLst>
              <a:ext uri="{FF2B5EF4-FFF2-40B4-BE49-F238E27FC236}">
                <a16:creationId xmlns:a16="http://schemas.microsoft.com/office/drawing/2014/main" xmlns="" id="{76056BBB-8B82-4DEE-8BBB-489D9A07734F}"/>
              </a:ext>
            </a:extLst>
          </p:cNvPr>
          <p:cNvSpPr/>
          <p:nvPr/>
        </p:nvSpPr>
        <p:spPr>
          <a:xfrm>
            <a:off x="561975" y="1341589"/>
            <a:ext cx="403225" cy="356039"/>
          </a:xfrm>
          <a:prstGeom prst="roundRect">
            <a:avLst/>
          </a:prstGeom>
          <a:solidFill>
            <a:schemeClr val="accent6">
              <a:lumMod val="75000"/>
            </a:schemeClr>
          </a:solidFill>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a:t>1</a:t>
            </a:r>
          </a:p>
        </p:txBody>
      </p:sp>
      <p:sp>
        <p:nvSpPr>
          <p:cNvPr id="16" name="TextBox 15">
            <a:extLst>
              <a:ext uri="{FF2B5EF4-FFF2-40B4-BE49-F238E27FC236}">
                <a16:creationId xmlns:a16="http://schemas.microsoft.com/office/drawing/2014/main" xmlns="" id="{92F7D1D4-3A38-46F5-90FB-49BD03E41F1D}"/>
              </a:ext>
            </a:extLst>
          </p:cNvPr>
          <p:cNvSpPr txBox="1"/>
          <p:nvPr/>
        </p:nvSpPr>
        <p:spPr>
          <a:xfrm>
            <a:off x="965199" y="1290935"/>
            <a:ext cx="10680700" cy="461665"/>
          </a:xfrm>
          <a:prstGeom prst="rect">
            <a:avLst/>
          </a:prstGeom>
          <a:noFill/>
        </p:spPr>
        <p:txBody>
          <a:bodyPr wrap="square" rtlCol="0">
            <a:spAutoFit/>
          </a:bodyPr>
          <a:lstStyle/>
          <a:p>
            <a:r>
              <a:rPr lang="en-US" sz="2400" b="1">
                <a:solidFill>
                  <a:schemeClr val="accent6">
                    <a:lumMod val="75000"/>
                  </a:schemeClr>
                </a:solidFill>
                <a:latin typeface="Myriad Pro" pitchFamily="34" charset="0"/>
              </a:rPr>
              <a:t>Auxin</a:t>
            </a:r>
          </a:p>
        </p:txBody>
      </p:sp>
      <p:pic>
        <p:nvPicPr>
          <p:cNvPr id="55" name="Picture 4" descr="wt2002b">
            <a:extLst>
              <a:ext uri="{FF2B5EF4-FFF2-40B4-BE49-F238E27FC236}">
                <a16:creationId xmlns:a16="http://schemas.microsoft.com/office/drawing/2014/main" xmlns="" id="{C16FED31-D1D4-4456-97BC-CD1C00A9A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219" r="14110"/>
          <a:stretch>
            <a:fillRect/>
          </a:stretch>
        </p:blipFill>
        <p:spPr bwMode="auto">
          <a:xfrm>
            <a:off x="7537449" y="1309985"/>
            <a:ext cx="3962400" cy="40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4" descr="200px-Lemon-edit1">
            <a:extLst>
              <a:ext uri="{FF2B5EF4-FFF2-40B4-BE49-F238E27FC236}">
                <a16:creationId xmlns:a16="http://schemas.microsoft.com/office/drawing/2014/main" xmlns="" id="{6702167B-2AF6-4A49-93BA-11E3C97634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7151" y="4011615"/>
            <a:ext cx="4038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 descr="180px-Watermelon_seedless">
            <a:extLst>
              <a:ext uri="{FF2B5EF4-FFF2-40B4-BE49-F238E27FC236}">
                <a16:creationId xmlns:a16="http://schemas.microsoft.com/office/drawing/2014/main" xmlns="" id="{EDD16ACB-D379-43C9-BE5D-C0F6B38206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0951" y="1333527"/>
            <a:ext cx="419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 Box 7">
            <a:extLst>
              <a:ext uri="{FF2B5EF4-FFF2-40B4-BE49-F238E27FC236}">
                <a16:creationId xmlns:a16="http://schemas.microsoft.com/office/drawing/2014/main" xmlns="" id="{FA49A919-C647-45AC-B4E6-C1E4379F7380}"/>
              </a:ext>
            </a:extLst>
          </p:cNvPr>
          <p:cNvSpPr txBox="1">
            <a:spLocks noChangeArrowheads="1"/>
          </p:cNvSpPr>
          <p:nvPr/>
        </p:nvSpPr>
        <p:spPr bwMode="auto">
          <a:xfrm>
            <a:off x="7454899" y="5464476"/>
            <a:ext cx="419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t>Tạo quả không hạt</a:t>
            </a:r>
          </a:p>
        </p:txBody>
      </p:sp>
    </p:spTree>
    <p:extLst>
      <p:ext uri="{BB962C8B-B14F-4D97-AF65-F5344CB8AC3E}">
        <p14:creationId xmlns:p14="http://schemas.microsoft.com/office/powerpoint/2010/main" val="328299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linds(horizontal)">
                                      <p:cBhvr>
                                        <p:cTn id="7" dur="500"/>
                                        <p:tgtEl>
                                          <p:spTgt spid="57"/>
                                        </p:tgtEl>
                                      </p:cBhvr>
                                    </p:animEffect>
                                  </p:childTnLst>
                                </p:cTn>
                              </p:par>
                              <p:par>
                                <p:cTn id="8" presetID="3" presetClass="entr" presetSubtype="10"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linds(horizontal)">
                                      <p:cBhvr>
                                        <p:cTn id="10" dur="500"/>
                                        <p:tgtEl>
                                          <p:spTgt spid="56"/>
                                        </p:tgtEl>
                                      </p:cBhvr>
                                    </p:animEffect>
                                  </p:childTnLst>
                                </p:cTn>
                              </p:par>
                              <p:par>
                                <p:cTn id="11" presetID="3" presetClass="entr" presetSubtype="1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blinds(horizontal)">
                                      <p:cBhvr>
                                        <p:cTn id="13" dur="500"/>
                                        <p:tgtEl>
                                          <p:spTgt spid="5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blinds(horizontal)">
                                      <p:cBhvr>
                                        <p:cTn id="1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11300" y="26985"/>
            <a:ext cx="10680700" cy="592167"/>
          </a:xfrm>
          <a:prstGeom prst="roundRect">
            <a:avLst/>
          </a:prstGeom>
          <a:solidFill>
            <a:schemeClr val="accent1">
              <a:lumMod val="20000"/>
              <a:lumOff val="80000"/>
            </a:schemeClr>
          </a:solidFill>
          <a:ln>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a:solidFill>
                  <a:srgbClr val="0070C0"/>
                </a:solidFill>
                <a:latin typeface="Myriad Pro" pitchFamily="34" charset="0"/>
              </a:rPr>
              <a:t>HOOCMON THỰC VẬT</a:t>
            </a:r>
          </a:p>
        </p:txBody>
      </p:sp>
      <p:sp>
        <p:nvSpPr>
          <p:cNvPr id="11" name="Rounded Rectangle 10"/>
          <p:cNvSpPr/>
          <p:nvPr/>
        </p:nvSpPr>
        <p:spPr>
          <a:xfrm>
            <a:off x="773350" y="22227"/>
            <a:ext cx="1360250" cy="628339"/>
          </a:xfrm>
          <a:prstGeom prst="roundRect">
            <a:avLst/>
          </a:prstGeom>
          <a:solidFill>
            <a:schemeClr val="accent1">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err="1"/>
              <a:t>Bài</a:t>
            </a:r>
            <a:r>
              <a:rPr lang="en-US" sz="2400" b="1"/>
              <a:t> 35</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 y="39686"/>
            <a:ext cx="673100" cy="506414"/>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sp>
        <p:nvSpPr>
          <p:cNvPr id="13" name="Pentagon 12"/>
          <p:cNvSpPr/>
          <p:nvPr/>
        </p:nvSpPr>
        <p:spPr>
          <a:xfrm>
            <a:off x="16167" y="838200"/>
            <a:ext cx="727075" cy="389729"/>
          </a:xfrm>
          <a:prstGeom prst="homePlate">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a:latin typeface="Times New Roman" panose="02020603050405020304" pitchFamily="18" charset="0"/>
                <a:cs typeface="Times New Roman" panose="02020603050405020304" pitchFamily="18" charset="0"/>
              </a:rPr>
              <a:t>II</a:t>
            </a:r>
          </a:p>
        </p:txBody>
      </p:sp>
      <p:sp>
        <p:nvSpPr>
          <p:cNvPr id="14" name="TextBox 13"/>
          <p:cNvSpPr txBox="1"/>
          <p:nvPr/>
        </p:nvSpPr>
        <p:spPr>
          <a:xfrm>
            <a:off x="789510" y="804074"/>
            <a:ext cx="9802290" cy="461665"/>
          </a:xfrm>
          <a:prstGeom prst="rect">
            <a:avLst/>
          </a:prstGeom>
          <a:noFill/>
        </p:spPr>
        <p:txBody>
          <a:bodyPr wrap="square" rtlCol="0">
            <a:spAutoFit/>
          </a:bodyPr>
          <a:lstStyle/>
          <a:p>
            <a:pPr algn="just"/>
            <a:r>
              <a:rPr lang="en-US" sz="2400" b="1">
                <a:solidFill>
                  <a:schemeClr val="accent2">
                    <a:lumMod val="75000"/>
                  </a:schemeClr>
                </a:solidFill>
                <a:latin typeface="Myriad Pro" pitchFamily="34" charset="0"/>
              </a:rPr>
              <a:t>HOOCMON KÍCH THÍCH</a:t>
            </a:r>
          </a:p>
        </p:txBody>
      </p:sp>
      <p:sp>
        <p:nvSpPr>
          <p:cNvPr id="2" name="Slide Number Placeholder 1"/>
          <p:cNvSpPr>
            <a:spLocks noGrp="1"/>
          </p:cNvSpPr>
          <p:nvPr>
            <p:ph type="sldNum" sz="quarter" idx="12"/>
          </p:nvPr>
        </p:nvSpPr>
        <p:spPr>
          <a:xfrm>
            <a:off x="9518649" y="6427790"/>
            <a:ext cx="2586182" cy="365125"/>
          </a:xfrm>
        </p:spPr>
        <p:txBody>
          <a:bodyPr/>
          <a:lstStyle/>
          <a:p>
            <a:fld id="{AEC32211-C4AE-4200-8F1C-AB7060CFF7B4}" type="slidenum">
              <a:rPr lang="en-US" smtClean="0"/>
              <a:t>12</a:t>
            </a:fld>
            <a:endParaRPr lang="en-US"/>
          </a:p>
        </p:txBody>
      </p:sp>
      <p:sp>
        <p:nvSpPr>
          <p:cNvPr id="15" name="Rounded Rectangle 14">
            <a:extLst>
              <a:ext uri="{FF2B5EF4-FFF2-40B4-BE49-F238E27FC236}">
                <a16:creationId xmlns:a16="http://schemas.microsoft.com/office/drawing/2014/main" xmlns="" id="{76056BBB-8B82-4DEE-8BBB-489D9A07734F}"/>
              </a:ext>
            </a:extLst>
          </p:cNvPr>
          <p:cNvSpPr/>
          <p:nvPr/>
        </p:nvSpPr>
        <p:spPr>
          <a:xfrm>
            <a:off x="561975" y="1341589"/>
            <a:ext cx="403225" cy="356039"/>
          </a:xfrm>
          <a:prstGeom prst="roundRect">
            <a:avLst/>
          </a:prstGeom>
          <a:solidFill>
            <a:schemeClr val="accent6">
              <a:lumMod val="75000"/>
            </a:schemeClr>
          </a:solidFill>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a:t>1</a:t>
            </a:r>
          </a:p>
        </p:txBody>
      </p:sp>
      <p:sp>
        <p:nvSpPr>
          <p:cNvPr id="16" name="TextBox 15">
            <a:extLst>
              <a:ext uri="{FF2B5EF4-FFF2-40B4-BE49-F238E27FC236}">
                <a16:creationId xmlns:a16="http://schemas.microsoft.com/office/drawing/2014/main" xmlns="" id="{92F7D1D4-3A38-46F5-90FB-49BD03E41F1D}"/>
              </a:ext>
            </a:extLst>
          </p:cNvPr>
          <p:cNvSpPr txBox="1"/>
          <p:nvPr/>
        </p:nvSpPr>
        <p:spPr>
          <a:xfrm>
            <a:off x="965199" y="1290935"/>
            <a:ext cx="10680700" cy="461665"/>
          </a:xfrm>
          <a:prstGeom prst="rect">
            <a:avLst/>
          </a:prstGeom>
          <a:noFill/>
        </p:spPr>
        <p:txBody>
          <a:bodyPr wrap="square" rtlCol="0">
            <a:spAutoFit/>
          </a:bodyPr>
          <a:lstStyle/>
          <a:p>
            <a:r>
              <a:rPr lang="en-US" sz="2400" b="1">
                <a:solidFill>
                  <a:schemeClr val="accent6">
                    <a:lumMod val="75000"/>
                  </a:schemeClr>
                </a:solidFill>
                <a:latin typeface="Myriad Pro" pitchFamily="34" charset="0"/>
              </a:rPr>
              <a:t>Auxin</a:t>
            </a:r>
          </a:p>
        </p:txBody>
      </p:sp>
      <p:pic>
        <p:nvPicPr>
          <p:cNvPr id="17" name="Picture 8" descr="Auxin">
            <a:extLst>
              <a:ext uri="{FF2B5EF4-FFF2-40B4-BE49-F238E27FC236}">
                <a16:creationId xmlns:a16="http://schemas.microsoft.com/office/drawing/2014/main" xmlns="" id="{1786BB29-034F-4183-A32E-13ADF467C7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27" y="1322539"/>
            <a:ext cx="4104968" cy="475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descr="No_auxin">
            <a:extLst>
              <a:ext uri="{FF2B5EF4-FFF2-40B4-BE49-F238E27FC236}">
                <a16:creationId xmlns:a16="http://schemas.microsoft.com/office/drawing/2014/main" xmlns="" id="{323B203D-7FD3-40FE-8A3C-EE7D22150E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1633" y="1322539"/>
            <a:ext cx="4104968" cy="475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0">
            <a:extLst>
              <a:ext uri="{FF2B5EF4-FFF2-40B4-BE49-F238E27FC236}">
                <a16:creationId xmlns:a16="http://schemas.microsoft.com/office/drawing/2014/main" xmlns="" id="{02B32DAF-6CD7-4AFC-BFE7-CE65762FD228}"/>
              </a:ext>
            </a:extLst>
          </p:cNvPr>
          <p:cNvSpPr txBox="1">
            <a:spLocks noChangeArrowheads="1"/>
          </p:cNvSpPr>
          <p:nvPr/>
        </p:nvSpPr>
        <p:spPr bwMode="auto">
          <a:xfrm>
            <a:off x="2993593" y="6189380"/>
            <a:ext cx="2697062" cy="4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a:latin typeface="Tahoma" panose="020B0604030504040204" pitchFamily="34" charset="0"/>
              </a:rPr>
              <a:t>C</a:t>
            </a:r>
            <a:r>
              <a:rPr lang="en-US" altLang="en-US" sz="2400" b="1"/>
              <a:t>ó </a:t>
            </a:r>
            <a:r>
              <a:rPr lang="en-US" altLang="en-US" sz="2400" b="1">
                <a:latin typeface="Tahoma" panose="020B0604030504040204" pitchFamily="34" charset="0"/>
              </a:rPr>
              <a:t>Auxin</a:t>
            </a:r>
          </a:p>
        </p:txBody>
      </p:sp>
      <p:sp>
        <p:nvSpPr>
          <p:cNvPr id="20" name="Text Box 11">
            <a:extLst>
              <a:ext uri="{FF2B5EF4-FFF2-40B4-BE49-F238E27FC236}">
                <a16:creationId xmlns:a16="http://schemas.microsoft.com/office/drawing/2014/main" xmlns="" id="{47056BF5-8490-43C3-94EA-4C350CF4ADD3}"/>
              </a:ext>
            </a:extLst>
          </p:cNvPr>
          <p:cNvSpPr txBox="1">
            <a:spLocks noChangeArrowheads="1"/>
          </p:cNvSpPr>
          <p:nvPr/>
        </p:nvSpPr>
        <p:spPr bwMode="auto">
          <a:xfrm>
            <a:off x="7270830" y="6200027"/>
            <a:ext cx="31465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a:latin typeface="Tahoma" panose="020B0604030504040204" pitchFamily="34" charset="0"/>
              </a:rPr>
              <a:t>Không có auxin</a:t>
            </a:r>
          </a:p>
        </p:txBody>
      </p:sp>
      <p:pic>
        <p:nvPicPr>
          <p:cNvPr id="21" name="Hình ảnh 20">
            <a:hlinkClick r:id="rId6" action="ppaction://hlinksldjump"/>
            <a:extLst>
              <a:ext uri="{FF2B5EF4-FFF2-40B4-BE49-F238E27FC236}">
                <a16:creationId xmlns:a16="http://schemas.microsoft.com/office/drawing/2014/main" xmlns="" id="{C1C5B7B8-B7D2-4899-B8D7-15797A3262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542" y="1872194"/>
            <a:ext cx="507936" cy="571429"/>
          </a:xfrm>
          <a:prstGeom prst="rect">
            <a:avLst/>
          </a:prstGeom>
        </p:spPr>
      </p:pic>
    </p:spTree>
    <p:extLst>
      <p:ext uri="{BB962C8B-B14F-4D97-AF65-F5344CB8AC3E}">
        <p14:creationId xmlns:p14="http://schemas.microsoft.com/office/powerpoint/2010/main" val="3534794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11300" y="26985"/>
            <a:ext cx="10680700" cy="592167"/>
          </a:xfrm>
          <a:prstGeom prst="roundRect">
            <a:avLst/>
          </a:prstGeom>
          <a:solidFill>
            <a:schemeClr val="accent1">
              <a:lumMod val="20000"/>
              <a:lumOff val="80000"/>
            </a:schemeClr>
          </a:solidFill>
          <a:ln>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a:solidFill>
                  <a:srgbClr val="0070C0"/>
                </a:solidFill>
                <a:latin typeface="Myriad Pro" pitchFamily="34" charset="0"/>
              </a:rPr>
              <a:t>HOOCMON THỰC VẬT</a:t>
            </a:r>
          </a:p>
        </p:txBody>
      </p:sp>
      <p:sp>
        <p:nvSpPr>
          <p:cNvPr id="11" name="Rounded Rectangle 10"/>
          <p:cNvSpPr/>
          <p:nvPr/>
        </p:nvSpPr>
        <p:spPr>
          <a:xfrm>
            <a:off x="773350" y="22227"/>
            <a:ext cx="1360250" cy="628339"/>
          </a:xfrm>
          <a:prstGeom prst="roundRect">
            <a:avLst/>
          </a:prstGeom>
          <a:solidFill>
            <a:schemeClr val="accent1">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err="1"/>
              <a:t>Bài</a:t>
            </a:r>
            <a:r>
              <a:rPr lang="en-US" sz="2400" b="1"/>
              <a:t> 35</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 y="39686"/>
            <a:ext cx="673100" cy="506414"/>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sp>
        <p:nvSpPr>
          <p:cNvPr id="13" name="Pentagon 12"/>
          <p:cNvSpPr/>
          <p:nvPr/>
        </p:nvSpPr>
        <p:spPr>
          <a:xfrm>
            <a:off x="16167" y="838200"/>
            <a:ext cx="727075" cy="389729"/>
          </a:xfrm>
          <a:prstGeom prst="homePlate">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a:latin typeface="Times New Roman" panose="02020603050405020304" pitchFamily="18" charset="0"/>
                <a:cs typeface="Times New Roman" panose="02020603050405020304" pitchFamily="18" charset="0"/>
              </a:rPr>
              <a:t>II</a:t>
            </a:r>
          </a:p>
        </p:txBody>
      </p:sp>
      <p:sp>
        <p:nvSpPr>
          <p:cNvPr id="14" name="TextBox 13"/>
          <p:cNvSpPr txBox="1"/>
          <p:nvPr/>
        </p:nvSpPr>
        <p:spPr>
          <a:xfrm>
            <a:off x="789510" y="804074"/>
            <a:ext cx="9802290" cy="461665"/>
          </a:xfrm>
          <a:prstGeom prst="rect">
            <a:avLst/>
          </a:prstGeom>
          <a:noFill/>
        </p:spPr>
        <p:txBody>
          <a:bodyPr wrap="square" rtlCol="0">
            <a:spAutoFit/>
          </a:bodyPr>
          <a:lstStyle/>
          <a:p>
            <a:pPr algn="just"/>
            <a:r>
              <a:rPr lang="en-US" sz="2400" b="1">
                <a:solidFill>
                  <a:schemeClr val="accent2">
                    <a:lumMod val="75000"/>
                  </a:schemeClr>
                </a:solidFill>
                <a:latin typeface="Myriad Pro" pitchFamily="34" charset="0"/>
              </a:rPr>
              <a:t>HOOCMON KÍCH THÍCH</a:t>
            </a:r>
          </a:p>
        </p:txBody>
      </p:sp>
      <p:sp>
        <p:nvSpPr>
          <p:cNvPr id="2" name="Slide Number Placeholder 1"/>
          <p:cNvSpPr>
            <a:spLocks noGrp="1"/>
          </p:cNvSpPr>
          <p:nvPr>
            <p:ph type="sldNum" sz="quarter" idx="12"/>
          </p:nvPr>
        </p:nvSpPr>
        <p:spPr>
          <a:xfrm>
            <a:off x="9518649" y="6427790"/>
            <a:ext cx="2586182" cy="365125"/>
          </a:xfrm>
        </p:spPr>
        <p:txBody>
          <a:bodyPr/>
          <a:lstStyle/>
          <a:p>
            <a:fld id="{AEC32211-C4AE-4200-8F1C-AB7060CFF7B4}" type="slidenum">
              <a:rPr lang="en-US" smtClean="0"/>
              <a:t>13</a:t>
            </a:fld>
            <a:endParaRPr lang="en-US"/>
          </a:p>
        </p:txBody>
      </p:sp>
      <p:sp>
        <p:nvSpPr>
          <p:cNvPr id="15" name="Rounded Rectangle 14">
            <a:extLst>
              <a:ext uri="{FF2B5EF4-FFF2-40B4-BE49-F238E27FC236}">
                <a16:creationId xmlns:a16="http://schemas.microsoft.com/office/drawing/2014/main" xmlns="" id="{76056BBB-8B82-4DEE-8BBB-489D9A07734F}"/>
              </a:ext>
            </a:extLst>
          </p:cNvPr>
          <p:cNvSpPr/>
          <p:nvPr/>
        </p:nvSpPr>
        <p:spPr>
          <a:xfrm>
            <a:off x="561975" y="1341589"/>
            <a:ext cx="403225" cy="356039"/>
          </a:xfrm>
          <a:prstGeom prst="roundRect">
            <a:avLst/>
          </a:prstGeom>
          <a:solidFill>
            <a:schemeClr val="accent6">
              <a:lumMod val="75000"/>
            </a:schemeClr>
          </a:solidFill>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a:t>2</a:t>
            </a:r>
          </a:p>
        </p:txBody>
      </p:sp>
      <p:sp>
        <p:nvSpPr>
          <p:cNvPr id="16" name="TextBox 15">
            <a:extLst>
              <a:ext uri="{FF2B5EF4-FFF2-40B4-BE49-F238E27FC236}">
                <a16:creationId xmlns:a16="http://schemas.microsoft.com/office/drawing/2014/main" xmlns="" id="{92F7D1D4-3A38-46F5-90FB-49BD03E41F1D}"/>
              </a:ext>
            </a:extLst>
          </p:cNvPr>
          <p:cNvSpPr txBox="1"/>
          <p:nvPr/>
        </p:nvSpPr>
        <p:spPr>
          <a:xfrm>
            <a:off x="965199" y="1290935"/>
            <a:ext cx="10680700" cy="461665"/>
          </a:xfrm>
          <a:prstGeom prst="rect">
            <a:avLst/>
          </a:prstGeom>
          <a:noFill/>
        </p:spPr>
        <p:txBody>
          <a:bodyPr wrap="square" rtlCol="0">
            <a:spAutoFit/>
          </a:bodyPr>
          <a:lstStyle/>
          <a:p>
            <a:r>
              <a:rPr lang="en-US" sz="2400" b="1">
                <a:solidFill>
                  <a:schemeClr val="accent6">
                    <a:lumMod val="75000"/>
                  </a:schemeClr>
                </a:solidFill>
                <a:latin typeface="Myriad Pro" pitchFamily="34" charset="0"/>
              </a:rPr>
              <a:t>Giberelin</a:t>
            </a:r>
          </a:p>
        </p:txBody>
      </p:sp>
      <p:pic>
        <p:nvPicPr>
          <p:cNvPr id="26" name="Picture 5">
            <a:extLst>
              <a:ext uri="{FF2B5EF4-FFF2-40B4-BE49-F238E27FC236}">
                <a16:creationId xmlns:a16="http://schemas.microsoft.com/office/drawing/2014/main" xmlns="" id="{652F1E03-7E17-4927-886B-C166E34843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5811" y="982665"/>
            <a:ext cx="4765675" cy="5791200"/>
          </a:xfrm>
          <a:prstGeom prst="rect">
            <a:avLst/>
          </a:prstGeom>
          <a:noFill/>
          <a:extLst>
            <a:ext uri="{909E8E84-426E-40DD-AFC4-6F175D3DCCD1}">
              <a14:hiddenFill xmlns:a14="http://schemas.microsoft.com/office/drawing/2010/main">
                <a:solidFill>
                  <a:srgbClr val="FFFFFF"/>
                </a:solidFill>
              </a14:hiddenFill>
            </a:ext>
          </a:extLst>
        </p:spPr>
      </p:pic>
      <p:sp>
        <p:nvSpPr>
          <p:cNvPr id="27" name="Oval 6">
            <a:extLst>
              <a:ext uri="{FF2B5EF4-FFF2-40B4-BE49-F238E27FC236}">
                <a16:creationId xmlns:a16="http://schemas.microsoft.com/office/drawing/2014/main" xmlns="" id="{05C0800C-EAF3-4D16-A928-0A788E828016}"/>
              </a:ext>
            </a:extLst>
          </p:cNvPr>
          <p:cNvSpPr>
            <a:spLocks noChangeArrowheads="1"/>
          </p:cNvSpPr>
          <p:nvPr/>
        </p:nvSpPr>
        <p:spPr bwMode="auto">
          <a:xfrm>
            <a:off x="8366124" y="6040440"/>
            <a:ext cx="119062" cy="119063"/>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Text Box 18">
            <a:extLst>
              <a:ext uri="{FF2B5EF4-FFF2-40B4-BE49-F238E27FC236}">
                <a16:creationId xmlns:a16="http://schemas.microsoft.com/office/drawing/2014/main" xmlns="" id="{B24826D4-A1D4-4BF9-9C83-8087731ACB66}"/>
              </a:ext>
            </a:extLst>
          </p:cNvPr>
          <p:cNvSpPr txBox="1">
            <a:spLocks noChangeArrowheads="1"/>
          </p:cNvSpPr>
          <p:nvPr/>
        </p:nvSpPr>
        <p:spPr bwMode="auto">
          <a:xfrm>
            <a:off x="7170736" y="5659440"/>
            <a:ext cx="1171575" cy="2746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en-US" b="1">
                <a:solidFill>
                  <a:srgbClr val="800080"/>
                </a:solidFill>
              </a:rPr>
              <a:t>Giberelin</a:t>
            </a:r>
          </a:p>
        </p:txBody>
      </p:sp>
      <p:sp>
        <p:nvSpPr>
          <p:cNvPr id="29" name="Text Box 22">
            <a:extLst>
              <a:ext uri="{FF2B5EF4-FFF2-40B4-BE49-F238E27FC236}">
                <a16:creationId xmlns:a16="http://schemas.microsoft.com/office/drawing/2014/main" xmlns="" id="{2DD9D1BC-1986-4735-BADA-14767B85474D}"/>
              </a:ext>
            </a:extLst>
          </p:cNvPr>
          <p:cNvSpPr txBox="1">
            <a:spLocks noChangeArrowheads="1"/>
          </p:cNvSpPr>
          <p:nvPr/>
        </p:nvSpPr>
        <p:spPr bwMode="auto">
          <a:xfrm>
            <a:off x="9942511" y="1346203"/>
            <a:ext cx="1171575"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en-US" b="1">
                <a:solidFill>
                  <a:srgbClr val="800080"/>
                </a:solidFill>
              </a:rPr>
              <a:t>Giberelin</a:t>
            </a:r>
          </a:p>
        </p:txBody>
      </p:sp>
      <p:sp>
        <p:nvSpPr>
          <p:cNvPr id="3" name="Hình chữ nhật 2">
            <a:extLst>
              <a:ext uri="{FF2B5EF4-FFF2-40B4-BE49-F238E27FC236}">
                <a16:creationId xmlns:a16="http://schemas.microsoft.com/office/drawing/2014/main" xmlns="" id="{6BD1F872-ECCD-4262-B680-2387BCDF82FE}"/>
              </a:ext>
            </a:extLst>
          </p:cNvPr>
          <p:cNvSpPr/>
          <p:nvPr/>
        </p:nvSpPr>
        <p:spPr>
          <a:xfrm>
            <a:off x="1676400" y="3664199"/>
            <a:ext cx="1771639" cy="523220"/>
          </a:xfrm>
          <a:prstGeom prst="rect">
            <a:avLst/>
          </a:prstGeom>
        </p:spPr>
        <p:txBody>
          <a:bodyPr wrap="none">
            <a:spAutoFit/>
          </a:bodyPr>
          <a:lstStyle/>
          <a:p>
            <a:r>
              <a:rPr lang="en-US" sz="2800">
                <a:latin typeface="Arial" panose="020B0604020202020204" pitchFamily="34" charset="0"/>
                <a:ea typeface="Calibri" panose="020F0502020204030204" pitchFamily="34" charset="0"/>
                <a:cs typeface="Arial" panose="020B0604020202020204" pitchFamily="34" charset="0"/>
              </a:rPr>
              <a:t>Ở lá và rễ</a:t>
            </a: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531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78 0.00023 L 0.01562 -0.01782 L 0.02109 -0.03819 L 0.02213 -0.05671 L 0.02291 -0.06643 L 0.0276 -0.07569 L 0.03203 -0.0831 L 0.04322 -0.0956 L 0.05156 -0.09699 L 0.05494 -0.10671 L 0.05494 -0.15069 L 0.05416 -0.18403 L 0.0539 -0.20208 L 0.05416 -0.23125 L 0.05416 -0.23796 L 0.05546 -0.23727 " pathEditMode="relative" ptsTypes="AAAAAAAAAAAAAAAA">
                                      <p:cBhvr>
                                        <p:cTn id="6" dur="2000" fill="hold"/>
                                        <p:tgtEl>
                                          <p:spTgt spid="2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11300" y="26985"/>
            <a:ext cx="10680700" cy="592167"/>
          </a:xfrm>
          <a:prstGeom prst="roundRect">
            <a:avLst/>
          </a:prstGeom>
          <a:solidFill>
            <a:schemeClr val="accent1">
              <a:lumMod val="20000"/>
              <a:lumOff val="80000"/>
            </a:schemeClr>
          </a:solidFill>
          <a:ln>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a:solidFill>
                  <a:srgbClr val="0070C0"/>
                </a:solidFill>
                <a:latin typeface="Myriad Pro" pitchFamily="34" charset="0"/>
              </a:rPr>
              <a:t>HOOCMON THỰC VẬT</a:t>
            </a:r>
          </a:p>
        </p:txBody>
      </p:sp>
      <p:sp>
        <p:nvSpPr>
          <p:cNvPr id="11" name="Rounded Rectangle 10"/>
          <p:cNvSpPr/>
          <p:nvPr/>
        </p:nvSpPr>
        <p:spPr>
          <a:xfrm>
            <a:off x="773350" y="22227"/>
            <a:ext cx="1360250" cy="628339"/>
          </a:xfrm>
          <a:prstGeom prst="roundRect">
            <a:avLst/>
          </a:prstGeom>
          <a:solidFill>
            <a:schemeClr val="accent1">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err="1"/>
              <a:t>Bài</a:t>
            </a:r>
            <a:r>
              <a:rPr lang="en-US" sz="2400" b="1"/>
              <a:t> 35</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 y="39686"/>
            <a:ext cx="673100" cy="506414"/>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sp>
        <p:nvSpPr>
          <p:cNvPr id="13" name="Pentagon 12"/>
          <p:cNvSpPr/>
          <p:nvPr/>
        </p:nvSpPr>
        <p:spPr>
          <a:xfrm>
            <a:off x="16167" y="838200"/>
            <a:ext cx="727075" cy="389729"/>
          </a:xfrm>
          <a:prstGeom prst="homePlate">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a:latin typeface="Times New Roman" panose="02020603050405020304" pitchFamily="18" charset="0"/>
                <a:cs typeface="Times New Roman" panose="02020603050405020304" pitchFamily="18" charset="0"/>
              </a:rPr>
              <a:t>II</a:t>
            </a:r>
          </a:p>
        </p:txBody>
      </p:sp>
      <p:sp>
        <p:nvSpPr>
          <p:cNvPr id="14" name="TextBox 13"/>
          <p:cNvSpPr txBox="1"/>
          <p:nvPr/>
        </p:nvSpPr>
        <p:spPr>
          <a:xfrm>
            <a:off x="789510" y="804074"/>
            <a:ext cx="9802290" cy="461665"/>
          </a:xfrm>
          <a:prstGeom prst="rect">
            <a:avLst/>
          </a:prstGeom>
          <a:noFill/>
        </p:spPr>
        <p:txBody>
          <a:bodyPr wrap="square" rtlCol="0">
            <a:spAutoFit/>
          </a:bodyPr>
          <a:lstStyle/>
          <a:p>
            <a:pPr algn="just"/>
            <a:r>
              <a:rPr lang="en-US" sz="2400" b="1">
                <a:solidFill>
                  <a:schemeClr val="accent2">
                    <a:lumMod val="75000"/>
                  </a:schemeClr>
                </a:solidFill>
                <a:latin typeface="Myriad Pro" pitchFamily="34" charset="0"/>
              </a:rPr>
              <a:t>HOOCMON KÍCH THÍCH</a:t>
            </a:r>
          </a:p>
        </p:txBody>
      </p:sp>
      <p:sp>
        <p:nvSpPr>
          <p:cNvPr id="2" name="Slide Number Placeholder 1"/>
          <p:cNvSpPr>
            <a:spLocks noGrp="1"/>
          </p:cNvSpPr>
          <p:nvPr>
            <p:ph type="sldNum" sz="quarter" idx="12"/>
          </p:nvPr>
        </p:nvSpPr>
        <p:spPr>
          <a:xfrm>
            <a:off x="9518649" y="6427790"/>
            <a:ext cx="2586182" cy="365125"/>
          </a:xfrm>
        </p:spPr>
        <p:txBody>
          <a:bodyPr/>
          <a:lstStyle/>
          <a:p>
            <a:fld id="{AEC32211-C4AE-4200-8F1C-AB7060CFF7B4}" type="slidenum">
              <a:rPr lang="en-US" smtClean="0"/>
              <a:t>14</a:t>
            </a:fld>
            <a:endParaRPr lang="en-US"/>
          </a:p>
        </p:txBody>
      </p:sp>
      <p:sp>
        <p:nvSpPr>
          <p:cNvPr id="15" name="Rounded Rectangle 14">
            <a:extLst>
              <a:ext uri="{FF2B5EF4-FFF2-40B4-BE49-F238E27FC236}">
                <a16:creationId xmlns:a16="http://schemas.microsoft.com/office/drawing/2014/main" xmlns="" id="{76056BBB-8B82-4DEE-8BBB-489D9A07734F}"/>
              </a:ext>
            </a:extLst>
          </p:cNvPr>
          <p:cNvSpPr/>
          <p:nvPr/>
        </p:nvSpPr>
        <p:spPr>
          <a:xfrm>
            <a:off x="561975" y="1341589"/>
            <a:ext cx="403225" cy="356039"/>
          </a:xfrm>
          <a:prstGeom prst="roundRect">
            <a:avLst/>
          </a:prstGeom>
          <a:solidFill>
            <a:schemeClr val="accent6">
              <a:lumMod val="75000"/>
            </a:schemeClr>
          </a:solidFill>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a:t>2</a:t>
            </a:r>
          </a:p>
        </p:txBody>
      </p:sp>
      <p:sp>
        <p:nvSpPr>
          <p:cNvPr id="16" name="TextBox 15">
            <a:extLst>
              <a:ext uri="{FF2B5EF4-FFF2-40B4-BE49-F238E27FC236}">
                <a16:creationId xmlns:a16="http://schemas.microsoft.com/office/drawing/2014/main" xmlns="" id="{92F7D1D4-3A38-46F5-90FB-49BD03E41F1D}"/>
              </a:ext>
            </a:extLst>
          </p:cNvPr>
          <p:cNvSpPr txBox="1"/>
          <p:nvPr/>
        </p:nvSpPr>
        <p:spPr>
          <a:xfrm>
            <a:off x="965199" y="1290935"/>
            <a:ext cx="10680700" cy="461665"/>
          </a:xfrm>
          <a:prstGeom prst="rect">
            <a:avLst/>
          </a:prstGeom>
          <a:noFill/>
        </p:spPr>
        <p:txBody>
          <a:bodyPr wrap="square" rtlCol="0">
            <a:spAutoFit/>
          </a:bodyPr>
          <a:lstStyle/>
          <a:p>
            <a:r>
              <a:rPr lang="en-US" sz="2400" b="1">
                <a:solidFill>
                  <a:schemeClr val="accent6">
                    <a:lumMod val="75000"/>
                  </a:schemeClr>
                </a:solidFill>
                <a:latin typeface="Myriad Pro" pitchFamily="34" charset="0"/>
              </a:rPr>
              <a:t>Giberelin</a:t>
            </a:r>
          </a:p>
        </p:txBody>
      </p:sp>
      <p:pic>
        <p:nvPicPr>
          <p:cNvPr id="17" name="Picture 6">
            <a:extLst>
              <a:ext uri="{FF2B5EF4-FFF2-40B4-BE49-F238E27FC236}">
                <a16:creationId xmlns:a16="http://schemas.microsoft.com/office/drawing/2014/main" xmlns="" id="{466E9214-0D83-4402-ADDD-39B6870CBB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7291" y="1843895"/>
            <a:ext cx="3212029" cy="383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a:extLst>
              <a:ext uri="{FF2B5EF4-FFF2-40B4-BE49-F238E27FC236}">
                <a16:creationId xmlns:a16="http://schemas.microsoft.com/office/drawing/2014/main" xmlns="" id="{00AFEB45-446B-4AF7-9453-6C50029F6A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8527" y="1439462"/>
            <a:ext cx="2586182" cy="437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4">
            <a:extLst>
              <a:ext uri="{FF2B5EF4-FFF2-40B4-BE49-F238E27FC236}">
                <a16:creationId xmlns:a16="http://schemas.microsoft.com/office/drawing/2014/main" xmlns="" id="{16AF751C-634D-4217-AF68-EE6DA51491FD}"/>
              </a:ext>
            </a:extLst>
          </p:cNvPr>
          <p:cNvSpPr txBox="1">
            <a:spLocks noChangeArrowheads="1"/>
          </p:cNvSpPr>
          <p:nvPr/>
        </p:nvSpPr>
        <p:spPr bwMode="auto">
          <a:xfrm>
            <a:off x="1003299" y="5809881"/>
            <a:ext cx="5486400"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lnSpc>
                <a:spcPct val="90000"/>
              </a:lnSpc>
              <a:spcBef>
                <a:spcPct val="50000"/>
              </a:spcBef>
            </a:pPr>
            <a:r>
              <a:rPr lang="en-US" altLang="en-US" sz="2400">
                <a:cs typeface="Arial" panose="020B0604020202020204" pitchFamily="34" charset="0"/>
              </a:rPr>
              <a:t>Sinh trưởng các đột biến lùn (thiếu gen chịu trách nhiệm tổng hợp enzyme trong con đường tổng hợp GA)</a:t>
            </a:r>
          </a:p>
        </p:txBody>
      </p:sp>
      <p:sp>
        <p:nvSpPr>
          <p:cNvPr id="20" name="Rectangle 3">
            <a:extLst>
              <a:ext uri="{FF2B5EF4-FFF2-40B4-BE49-F238E27FC236}">
                <a16:creationId xmlns:a16="http://schemas.microsoft.com/office/drawing/2014/main" xmlns="" id="{82C37BBE-8B21-4D43-9707-E18CEA169971}"/>
              </a:ext>
            </a:extLst>
          </p:cNvPr>
          <p:cNvSpPr txBox="1">
            <a:spLocks noChangeArrowheads="1"/>
          </p:cNvSpPr>
          <p:nvPr/>
        </p:nvSpPr>
        <p:spPr bwMode="auto">
          <a:xfrm>
            <a:off x="6574558" y="5882100"/>
            <a:ext cx="5721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5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buFont typeface="Wingdings" panose="05000000000000000000" pitchFamily="2" charset="2"/>
              <a:buNone/>
            </a:pPr>
            <a:r>
              <a:rPr lang="en-US" altLang="en-US" sz="2400">
                <a:cs typeface="Arial" panose="020B0604020202020204" pitchFamily="34" charset="0"/>
              </a:rPr>
              <a:t>Kích thích sự sinh trưởng kéo dài của thân (được xác định do vai trò của GA1)</a:t>
            </a:r>
          </a:p>
        </p:txBody>
      </p:sp>
    </p:spTree>
    <p:extLst>
      <p:ext uri="{BB962C8B-B14F-4D97-AF65-F5344CB8AC3E}">
        <p14:creationId xmlns:p14="http://schemas.microsoft.com/office/powerpoint/2010/main" val="5657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Scale>
                                      <p:cBhvr>
                                        <p:cTn id="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7"/>
                                        </p:tgtEl>
                                        <p:attrNameLst>
                                          <p:attrName>ppt_x</p:attrName>
                                          <p:attrName>ppt_y</p:attrName>
                                        </p:attrNameLst>
                                      </p:cBhvr>
                                    </p:animMotion>
                                    <p:animEffect transition="in" filter="fade">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2000" fill="hold"/>
                                        <p:tgtEl>
                                          <p:spTgt spid="19"/>
                                        </p:tgtEl>
                                        <p:attrNameLst>
                                          <p:attrName>ppt_w</p:attrName>
                                        </p:attrNameLst>
                                      </p:cBhvr>
                                      <p:tavLst>
                                        <p:tav tm="0">
                                          <p:val>
                                            <p:fltVal val="0"/>
                                          </p:val>
                                        </p:tav>
                                        <p:tav tm="100000">
                                          <p:val>
                                            <p:strVal val="#ppt_w"/>
                                          </p:val>
                                        </p:tav>
                                      </p:tavLst>
                                    </p:anim>
                                    <p:anim calcmode="lin" valueType="num">
                                      <p:cBhvr>
                                        <p:cTn id="22" dur="20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2000" fill="hold"/>
                                        <p:tgtEl>
                                          <p:spTgt spid="20"/>
                                        </p:tgtEl>
                                        <p:attrNameLst>
                                          <p:attrName>ppt_w</p:attrName>
                                        </p:attrNameLst>
                                      </p:cBhvr>
                                      <p:tavLst>
                                        <p:tav tm="0">
                                          <p:val>
                                            <p:fltVal val="0"/>
                                          </p:val>
                                        </p:tav>
                                        <p:tav tm="100000">
                                          <p:val>
                                            <p:strVal val="#ppt_w"/>
                                          </p:val>
                                        </p:tav>
                                      </p:tavLst>
                                    </p:anim>
                                    <p:anim calcmode="lin" valueType="num">
                                      <p:cBhvr>
                                        <p:cTn id="28" dur="20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11300" y="26985"/>
            <a:ext cx="10680700" cy="592167"/>
          </a:xfrm>
          <a:prstGeom prst="roundRect">
            <a:avLst/>
          </a:prstGeom>
          <a:solidFill>
            <a:schemeClr val="accent1">
              <a:lumMod val="20000"/>
              <a:lumOff val="80000"/>
            </a:schemeClr>
          </a:solidFill>
          <a:ln>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a:solidFill>
                  <a:srgbClr val="0070C0"/>
                </a:solidFill>
                <a:latin typeface="Myriad Pro" pitchFamily="34" charset="0"/>
              </a:rPr>
              <a:t>HOOCMON THỰC VẬT</a:t>
            </a:r>
          </a:p>
        </p:txBody>
      </p:sp>
      <p:sp>
        <p:nvSpPr>
          <p:cNvPr id="11" name="Rounded Rectangle 10"/>
          <p:cNvSpPr/>
          <p:nvPr/>
        </p:nvSpPr>
        <p:spPr>
          <a:xfrm>
            <a:off x="773350" y="22227"/>
            <a:ext cx="1360250" cy="628339"/>
          </a:xfrm>
          <a:prstGeom prst="roundRect">
            <a:avLst/>
          </a:prstGeom>
          <a:solidFill>
            <a:schemeClr val="accent1">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err="1"/>
              <a:t>Bài</a:t>
            </a:r>
            <a:r>
              <a:rPr lang="en-US" sz="2400" b="1"/>
              <a:t> 35</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 y="39686"/>
            <a:ext cx="673100" cy="506414"/>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sp>
        <p:nvSpPr>
          <p:cNvPr id="13" name="Pentagon 12"/>
          <p:cNvSpPr/>
          <p:nvPr/>
        </p:nvSpPr>
        <p:spPr>
          <a:xfrm>
            <a:off x="16167" y="838200"/>
            <a:ext cx="727075" cy="389729"/>
          </a:xfrm>
          <a:prstGeom prst="homePlate">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a:latin typeface="Times New Roman" panose="02020603050405020304" pitchFamily="18" charset="0"/>
                <a:cs typeface="Times New Roman" panose="02020603050405020304" pitchFamily="18" charset="0"/>
              </a:rPr>
              <a:t>II</a:t>
            </a:r>
          </a:p>
        </p:txBody>
      </p:sp>
      <p:sp>
        <p:nvSpPr>
          <p:cNvPr id="14" name="TextBox 13"/>
          <p:cNvSpPr txBox="1"/>
          <p:nvPr/>
        </p:nvSpPr>
        <p:spPr>
          <a:xfrm>
            <a:off x="789510" y="804074"/>
            <a:ext cx="9802290" cy="461665"/>
          </a:xfrm>
          <a:prstGeom prst="rect">
            <a:avLst/>
          </a:prstGeom>
          <a:noFill/>
        </p:spPr>
        <p:txBody>
          <a:bodyPr wrap="square" rtlCol="0">
            <a:spAutoFit/>
          </a:bodyPr>
          <a:lstStyle/>
          <a:p>
            <a:pPr algn="just"/>
            <a:r>
              <a:rPr lang="en-US" sz="2400" b="1">
                <a:solidFill>
                  <a:schemeClr val="accent2">
                    <a:lumMod val="75000"/>
                  </a:schemeClr>
                </a:solidFill>
                <a:latin typeface="Myriad Pro" pitchFamily="34" charset="0"/>
              </a:rPr>
              <a:t>HOOCMON KÍCH THÍCH</a:t>
            </a:r>
          </a:p>
        </p:txBody>
      </p:sp>
      <p:sp>
        <p:nvSpPr>
          <p:cNvPr id="2" name="Slide Number Placeholder 1"/>
          <p:cNvSpPr>
            <a:spLocks noGrp="1"/>
          </p:cNvSpPr>
          <p:nvPr>
            <p:ph type="sldNum" sz="quarter" idx="12"/>
          </p:nvPr>
        </p:nvSpPr>
        <p:spPr>
          <a:xfrm>
            <a:off x="9518649" y="6427790"/>
            <a:ext cx="2586182" cy="365125"/>
          </a:xfrm>
        </p:spPr>
        <p:txBody>
          <a:bodyPr/>
          <a:lstStyle/>
          <a:p>
            <a:fld id="{AEC32211-C4AE-4200-8F1C-AB7060CFF7B4}" type="slidenum">
              <a:rPr lang="en-US" smtClean="0"/>
              <a:t>15</a:t>
            </a:fld>
            <a:endParaRPr lang="en-US"/>
          </a:p>
        </p:txBody>
      </p:sp>
      <p:sp>
        <p:nvSpPr>
          <p:cNvPr id="15" name="Rounded Rectangle 14">
            <a:extLst>
              <a:ext uri="{FF2B5EF4-FFF2-40B4-BE49-F238E27FC236}">
                <a16:creationId xmlns:a16="http://schemas.microsoft.com/office/drawing/2014/main" xmlns="" id="{76056BBB-8B82-4DEE-8BBB-489D9A07734F}"/>
              </a:ext>
            </a:extLst>
          </p:cNvPr>
          <p:cNvSpPr/>
          <p:nvPr/>
        </p:nvSpPr>
        <p:spPr>
          <a:xfrm>
            <a:off x="561975" y="1341589"/>
            <a:ext cx="403225" cy="356039"/>
          </a:xfrm>
          <a:prstGeom prst="roundRect">
            <a:avLst/>
          </a:prstGeom>
          <a:solidFill>
            <a:schemeClr val="accent6">
              <a:lumMod val="75000"/>
            </a:schemeClr>
          </a:solidFill>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a:t>2</a:t>
            </a:r>
          </a:p>
        </p:txBody>
      </p:sp>
      <p:sp>
        <p:nvSpPr>
          <p:cNvPr id="16" name="TextBox 15">
            <a:extLst>
              <a:ext uri="{FF2B5EF4-FFF2-40B4-BE49-F238E27FC236}">
                <a16:creationId xmlns:a16="http://schemas.microsoft.com/office/drawing/2014/main" xmlns="" id="{92F7D1D4-3A38-46F5-90FB-49BD03E41F1D}"/>
              </a:ext>
            </a:extLst>
          </p:cNvPr>
          <p:cNvSpPr txBox="1"/>
          <p:nvPr/>
        </p:nvSpPr>
        <p:spPr>
          <a:xfrm>
            <a:off x="965199" y="1290935"/>
            <a:ext cx="10680700" cy="461665"/>
          </a:xfrm>
          <a:prstGeom prst="rect">
            <a:avLst/>
          </a:prstGeom>
          <a:noFill/>
        </p:spPr>
        <p:txBody>
          <a:bodyPr wrap="square" rtlCol="0">
            <a:spAutoFit/>
          </a:bodyPr>
          <a:lstStyle/>
          <a:p>
            <a:r>
              <a:rPr lang="en-US" sz="2400" b="1">
                <a:solidFill>
                  <a:schemeClr val="accent6">
                    <a:lumMod val="75000"/>
                  </a:schemeClr>
                </a:solidFill>
                <a:latin typeface="Myriad Pro" pitchFamily="34" charset="0"/>
              </a:rPr>
              <a:t>Giberelin</a:t>
            </a:r>
          </a:p>
        </p:txBody>
      </p:sp>
      <p:pic>
        <p:nvPicPr>
          <p:cNvPr id="21" name="Picture 4" descr="gibbseedgerm">
            <a:extLst>
              <a:ext uri="{FF2B5EF4-FFF2-40B4-BE49-F238E27FC236}">
                <a16:creationId xmlns:a16="http://schemas.microsoft.com/office/drawing/2014/main" xmlns="" id="{7F66D779-FACD-4CD6-8CCA-1F9DE2074E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889" t="20370" r="17778" b="32222"/>
          <a:stretch>
            <a:fillRect/>
          </a:stretch>
        </p:blipFill>
        <p:spPr bwMode="auto">
          <a:xfrm>
            <a:off x="2810740" y="1547042"/>
            <a:ext cx="7781060" cy="468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3">
            <a:extLst>
              <a:ext uri="{FF2B5EF4-FFF2-40B4-BE49-F238E27FC236}">
                <a16:creationId xmlns:a16="http://schemas.microsoft.com/office/drawing/2014/main" xmlns="" id="{C594F73C-CEB4-4800-8BEB-5C6AC26C7484}"/>
              </a:ext>
            </a:extLst>
          </p:cNvPr>
          <p:cNvSpPr txBox="1">
            <a:spLocks noChangeArrowheads="1"/>
          </p:cNvSpPr>
          <p:nvPr/>
        </p:nvSpPr>
        <p:spPr bwMode="auto">
          <a:xfrm>
            <a:off x="3759200" y="6248400"/>
            <a:ext cx="622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Font typeface="Wingdings" panose="05000000000000000000" pitchFamily="2" charset="2"/>
              <a:buNone/>
            </a:pPr>
            <a:r>
              <a:rPr lang="en-US" altLang="en-US" sz="2600" b="1" i="1">
                <a:cs typeface="Arial" panose="020B0604020202020204" pitchFamily="34" charset="0"/>
              </a:rPr>
              <a:t>Kích thích sự nảy mầm của hạt, củ</a:t>
            </a:r>
          </a:p>
        </p:txBody>
      </p:sp>
      <p:pic>
        <p:nvPicPr>
          <p:cNvPr id="23" name="Hình ảnh 22">
            <a:hlinkClick r:id="rId5" action="ppaction://hlinksldjump"/>
            <a:extLst>
              <a:ext uri="{FF2B5EF4-FFF2-40B4-BE49-F238E27FC236}">
                <a16:creationId xmlns:a16="http://schemas.microsoft.com/office/drawing/2014/main" xmlns="" id="{FC71B367-2097-43D6-A7CE-5E502910F3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542" y="1872194"/>
            <a:ext cx="507936" cy="571429"/>
          </a:xfrm>
          <a:prstGeom prst="rect">
            <a:avLst/>
          </a:prstGeom>
        </p:spPr>
      </p:pic>
      <p:sp>
        <p:nvSpPr>
          <p:cNvPr id="3" name="Hộp Văn bản 2">
            <a:extLst>
              <a:ext uri="{FF2B5EF4-FFF2-40B4-BE49-F238E27FC236}">
                <a16:creationId xmlns:a16="http://schemas.microsoft.com/office/drawing/2014/main" xmlns="" id="{7AA9D1F1-30DC-4271-8D21-1DB423CECE43}"/>
              </a:ext>
            </a:extLst>
          </p:cNvPr>
          <p:cNvSpPr txBox="1"/>
          <p:nvPr/>
        </p:nvSpPr>
        <p:spPr>
          <a:xfrm>
            <a:off x="4114800" y="2738735"/>
            <a:ext cx="838200" cy="461665"/>
          </a:xfrm>
          <a:prstGeom prst="rect">
            <a:avLst/>
          </a:prstGeom>
          <a:solidFill>
            <a:srgbClr val="CA9F74"/>
          </a:solidFill>
        </p:spPr>
        <p:txBody>
          <a:bodyPr wrap="square" rtlCol="0">
            <a:spAutoFit/>
          </a:bodyPr>
          <a:lstStyle/>
          <a:p>
            <a:r>
              <a:rPr lang="en-US" sz="2400">
                <a:latin typeface="Arial" panose="020B0604020202020204" pitchFamily="34" charset="0"/>
                <a:cs typeface="Arial" panose="020B0604020202020204" pitchFamily="34" charset="0"/>
              </a:rPr>
              <a:t>Phôi</a:t>
            </a:r>
          </a:p>
        </p:txBody>
      </p:sp>
      <p:sp>
        <p:nvSpPr>
          <p:cNvPr id="17" name="Hộp Văn bản 16">
            <a:extLst>
              <a:ext uri="{FF2B5EF4-FFF2-40B4-BE49-F238E27FC236}">
                <a16:creationId xmlns:a16="http://schemas.microsoft.com/office/drawing/2014/main" xmlns="" id="{2A5B9DBF-B2CB-4393-8C07-67C169E5732F}"/>
              </a:ext>
            </a:extLst>
          </p:cNvPr>
          <p:cNvSpPr txBox="1"/>
          <p:nvPr/>
        </p:nvSpPr>
        <p:spPr>
          <a:xfrm>
            <a:off x="4114800" y="2286000"/>
            <a:ext cx="1600200" cy="461665"/>
          </a:xfrm>
          <a:prstGeom prst="rect">
            <a:avLst/>
          </a:prstGeom>
          <a:solidFill>
            <a:srgbClr val="C99966"/>
          </a:solidFill>
        </p:spPr>
        <p:txBody>
          <a:bodyPr wrap="square" rtlCol="0">
            <a:spAutoFit/>
          </a:bodyPr>
          <a:lstStyle/>
          <a:p>
            <a:r>
              <a:rPr lang="en-US" sz="2400">
                <a:latin typeface="Arial" panose="020B0604020202020204" pitchFamily="34" charset="0"/>
                <a:cs typeface="Arial" panose="020B0604020202020204" pitchFamily="34" charset="0"/>
              </a:rPr>
              <a:t>Nội nhũ</a:t>
            </a:r>
          </a:p>
        </p:txBody>
      </p:sp>
      <p:sp>
        <p:nvSpPr>
          <p:cNvPr id="18" name="Hộp Văn bản 17">
            <a:extLst>
              <a:ext uri="{FF2B5EF4-FFF2-40B4-BE49-F238E27FC236}">
                <a16:creationId xmlns:a16="http://schemas.microsoft.com/office/drawing/2014/main" xmlns="" id="{1942DC25-F334-4053-8AA9-30659A3019F0}"/>
              </a:ext>
            </a:extLst>
          </p:cNvPr>
          <p:cNvSpPr txBox="1"/>
          <p:nvPr/>
        </p:nvSpPr>
        <p:spPr>
          <a:xfrm>
            <a:off x="3840082" y="1872194"/>
            <a:ext cx="2033979" cy="461665"/>
          </a:xfrm>
          <a:prstGeom prst="rect">
            <a:avLst/>
          </a:prstGeom>
          <a:solidFill>
            <a:srgbClr val="B28F54"/>
          </a:solidFill>
        </p:spPr>
        <p:txBody>
          <a:bodyPr wrap="square" rtlCol="0">
            <a:spAutoFit/>
          </a:bodyPr>
          <a:lstStyle/>
          <a:p>
            <a:r>
              <a:rPr lang="en-US" sz="2400">
                <a:latin typeface="Arial" panose="020B0604020202020204" pitchFamily="34" charset="0"/>
                <a:cs typeface="Arial" panose="020B0604020202020204" pitchFamily="34" charset="0"/>
              </a:rPr>
              <a:t>Hạt a-l</a:t>
            </a:r>
            <a:r>
              <a:rPr lang="vi-VN" sz="2400">
                <a:latin typeface="Arial" panose="020B0604020202020204" pitchFamily="34" charset="0"/>
                <a:cs typeface="Arial" panose="020B0604020202020204" pitchFamily="34" charset="0"/>
              </a:rPr>
              <a:t>ơ</a:t>
            </a:r>
            <a:r>
              <a:rPr lang="en-US" sz="2400">
                <a:latin typeface="Arial" panose="020B0604020202020204" pitchFamily="34" charset="0"/>
                <a:cs typeface="Arial" panose="020B0604020202020204" pitchFamily="34" charset="0"/>
              </a:rPr>
              <a:t>-ron</a:t>
            </a:r>
          </a:p>
        </p:txBody>
      </p:sp>
    </p:spTree>
    <p:extLst>
      <p:ext uri="{BB962C8B-B14F-4D97-AF65-F5344CB8AC3E}">
        <p14:creationId xmlns:p14="http://schemas.microsoft.com/office/powerpoint/2010/main" val="3629242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11300" y="26985"/>
            <a:ext cx="10680700" cy="592167"/>
          </a:xfrm>
          <a:prstGeom prst="roundRect">
            <a:avLst/>
          </a:prstGeom>
          <a:solidFill>
            <a:schemeClr val="accent1">
              <a:lumMod val="20000"/>
              <a:lumOff val="80000"/>
            </a:schemeClr>
          </a:solidFill>
          <a:ln>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a:solidFill>
                  <a:srgbClr val="0070C0"/>
                </a:solidFill>
                <a:latin typeface="Myriad Pro" pitchFamily="34" charset="0"/>
              </a:rPr>
              <a:t>HOOCMON THỰC VẬT</a:t>
            </a:r>
          </a:p>
        </p:txBody>
      </p:sp>
      <p:sp>
        <p:nvSpPr>
          <p:cNvPr id="11" name="Rounded Rectangle 10"/>
          <p:cNvSpPr/>
          <p:nvPr/>
        </p:nvSpPr>
        <p:spPr>
          <a:xfrm>
            <a:off x="773350" y="22227"/>
            <a:ext cx="1360250" cy="628339"/>
          </a:xfrm>
          <a:prstGeom prst="roundRect">
            <a:avLst/>
          </a:prstGeom>
          <a:solidFill>
            <a:schemeClr val="accent1">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err="1"/>
              <a:t>Bài</a:t>
            </a:r>
            <a:r>
              <a:rPr lang="en-US" sz="2400" b="1"/>
              <a:t> 35</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 y="39686"/>
            <a:ext cx="673100" cy="506414"/>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sp>
        <p:nvSpPr>
          <p:cNvPr id="13" name="Pentagon 12"/>
          <p:cNvSpPr/>
          <p:nvPr/>
        </p:nvSpPr>
        <p:spPr>
          <a:xfrm>
            <a:off x="16167" y="838200"/>
            <a:ext cx="727075" cy="389729"/>
          </a:xfrm>
          <a:prstGeom prst="homePlate">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a:latin typeface="Times New Roman" panose="02020603050405020304" pitchFamily="18" charset="0"/>
                <a:cs typeface="Times New Roman" panose="02020603050405020304" pitchFamily="18" charset="0"/>
              </a:rPr>
              <a:t>II</a:t>
            </a:r>
          </a:p>
        </p:txBody>
      </p:sp>
      <p:sp>
        <p:nvSpPr>
          <p:cNvPr id="14" name="TextBox 13"/>
          <p:cNvSpPr txBox="1"/>
          <p:nvPr/>
        </p:nvSpPr>
        <p:spPr>
          <a:xfrm>
            <a:off x="789510" y="804074"/>
            <a:ext cx="9802290" cy="461665"/>
          </a:xfrm>
          <a:prstGeom prst="rect">
            <a:avLst/>
          </a:prstGeom>
          <a:noFill/>
        </p:spPr>
        <p:txBody>
          <a:bodyPr wrap="square" rtlCol="0">
            <a:spAutoFit/>
          </a:bodyPr>
          <a:lstStyle/>
          <a:p>
            <a:pPr algn="just"/>
            <a:r>
              <a:rPr lang="en-US" sz="2400" b="1">
                <a:solidFill>
                  <a:schemeClr val="accent2">
                    <a:lumMod val="75000"/>
                  </a:schemeClr>
                </a:solidFill>
                <a:latin typeface="Myriad Pro" pitchFamily="34" charset="0"/>
              </a:rPr>
              <a:t>HOOCMON KÍCH THÍCH</a:t>
            </a:r>
          </a:p>
        </p:txBody>
      </p:sp>
      <p:sp>
        <p:nvSpPr>
          <p:cNvPr id="2" name="Slide Number Placeholder 1"/>
          <p:cNvSpPr>
            <a:spLocks noGrp="1"/>
          </p:cNvSpPr>
          <p:nvPr>
            <p:ph type="sldNum" sz="quarter" idx="12"/>
          </p:nvPr>
        </p:nvSpPr>
        <p:spPr>
          <a:xfrm>
            <a:off x="9518649" y="6427790"/>
            <a:ext cx="2586182" cy="365125"/>
          </a:xfrm>
        </p:spPr>
        <p:txBody>
          <a:bodyPr/>
          <a:lstStyle/>
          <a:p>
            <a:fld id="{AEC32211-C4AE-4200-8F1C-AB7060CFF7B4}" type="slidenum">
              <a:rPr lang="en-US" smtClean="0"/>
              <a:t>16</a:t>
            </a:fld>
            <a:endParaRPr lang="en-US"/>
          </a:p>
        </p:txBody>
      </p:sp>
      <p:sp>
        <p:nvSpPr>
          <p:cNvPr id="15" name="Rounded Rectangle 14">
            <a:extLst>
              <a:ext uri="{FF2B5EF4-FFF2-40B4-BE49-F238E27FC236}">
                <a16:creationId xmlns:a16="http://schemas.microsoft.com/office/drawing/2014/main" xmlns="" id="{76056BBB-8B82-4DEE-8BBB-489D9A07734F}"/>
              </a:ext>
            </a:extLst>
          </p:cNvPr>
          <p:cNvSpPr/>
          <p:nvPr/>
        </p:nvSpPr>
        <p:spPr>
          <a:xfrm>
            <a:off x="561975" y="1341589"/>
            <a:ext cx="403225" cy="356039"/>
          </a:xfrm>
          <a:prstGeom prst="roundRect">
            <a:avLst/>
          </a:prstGeom>
          <a:solidFill>
            <a:schemeClr val="accent6">
              <a:lumMod val="75000"/>
            </a:schemeClr>
          </a:solidFill>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a:t>3</a:t>
            </a:r>
          </a:p>
        </p:txBody>
      </p:sp>
      <p:sp>
        <p:nvSpPr>
          <p:cNvPr id="16" name="TextBox 15">
            <a:extLst>
              <a:ext uri="{FF2B5EF4-FFF2-40B4-BE49-F238E27FC236}">
                <a16:creationId xmlns:a16="http://schemas.microsoft.com/office/drawing/2014/main" xmlns="" id="{92F7D1D4-3A38-46F5-90FB-49BD03E41F1D}"/>
              </a:ext>
            </a:extLst>
          </p:cNvPr>
          <p:cNvSpPr txBox="1"/>
          <p:nvPr/>
        </p:nvSpPr>
        <p:spPr>
          <a:xfrm>
            <a:off x="965199" y="1290935"/>
            <a:ext cx="10680700" cy="461665"/>
          </a:xfrm>
          <a:prstGeom prst="rect">
            <a:avLst/>
          </a:prstGeom>
          <a:noFill/>
        </p:spPr>
        <p:txBody>
          <a:bodyPr wrap="square" rtlCol="0">
            <a:spAutoFit/>
          </a:bodyPr>
          <a:lstStyle/>
          <a:p>
            <a:r>
              <a:rPr lang="en-US" sz="2400" b="1">
                <a:solidFill>
                  <a:schemeClr val="accent6">
                    <a:lumMod val="75000"/>
                  </a:schemeClr>
                </a:solidFill>
                <a:latin typeface="Myriad Pro" pitchFamily="34" charset="0"/>
              </a:rPr>
              <a:t>Xitokinin</a:t>
            </a:r>
          </a:p>
        </p:txBody>
      </p:sp>
      <p:pic>
        <p:nvPicPr>
          <p:cNvPr id="18" name="Picture 5">
            <a:extLst>
              <a:ext uri="{FF2B5EF4-FFF2-40B4-BE49-F238E27FC236}">
                <a16:creationId xmlns:a16="http://schemas.microsoft.com/office/drawing/2014/main" xmlns="" id="{E267F5ED-F610-4D6A-849A-E9061B7543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4350" y="838200"/>
            <a:ext cx="4765675" cy="5791200"/>
          </a:xfrm>
          <a:prstGeom prst="rect">
            <a:avLst/>
          </a:prstGeom>
          <a:noFill/>
          <a:extLst>
            <a:ext uri="{909E8E84-426E-40DD-AFC4-6F175D3DCCD1}">
              <a14:hiddenFill xmlns:a14="http://schemas.microsoft.com/office/drawing/2010/main">
                <a:solidFill>
                  <a:srgbClr val="FFFFFF"/>
                </a:solidFill>
              </a14:hiddenFill>
            </a:ext>
          </a:extLst>
        </p:spPr>
      </p:pic>
      <p:sp>
        <p:nvSpPr>
          <p:cNvPr id="19" name="Oval 7">
            <a:extLst>
              <a:ext uri="{FF2B5EF4-FFF2-40B4-BE49-F238E27FC236}">
                <a16:creationId xmlns:a16="http://schemas.microsoft.com/office/drawing/2014/main" xmlns="" id="{2A6E1FFE-15DE-4684-B622-921981E779A7}"/>
              </a:ext>
            </a:extLst>
          </p:cNvPr>
          <p:cNvSpPr>
            <a:spLocks noChangeArrowheads="1"/>
          </p:cNvSpPr>
          <p:nvPr/>
        </p:nvSpPr>
        <p:spPr bwMode="auto">
          <a:xfrm>
            <a:off x="9085263" y="5915025"/>
            <a:ext cx="119062" cy="119063"/>
          </a:xfrm>
          <a:prstGeom prst="ellipse">
            <a:avLst/>
          </a:prstGeom>
          <a:solidFill>
            <a:srgbClr val="004C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Text Box 19">
            <a:extLst>
              <a:ext uri="{FF2B5EF4-FFF2-40B4-BE49-F238E27FC236}">
                <a16:creationId xmlns:a16="http://schemas.microsoft.com/office/drawing/2014/main" xmlns="" id="{46341611-F5AE-4107-904E-8B400D9E186F}"/>
              </a:ext>
            </a:extLst>
          </p:cNvPr>
          <p:cNvSpPr txBox="1">
            <a:spLocks noChangeArrowheads="1"/>
          </p:cNvSpPr>
          <p:nvPr/>
        </p:nvSpPr>
        <p:spPr bwMode="auto">
          <a:xfrm>
            <a:off x="9375775" y="5743575"/>
            <a:ext cx="1066800" cy="2746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en-US" b="1">
                <a:solidFill>
                  <a:srgbClr val="004800"/>
                </a:solidFill>
              </a:rPr>
              <a:t>Xytokinin</a:t>
            </a:r>
          </a:p>
        </p:txBody>
      </p:sp>
      <p:sp>
        <p:nvSpPr>
          <p:cNvPr id="3" name="Hộp Văn bản 2">
            <a:extLst>
              <a:ext uri="{FF2B5EF4-FFF2-40B4-BE49-F238E27FC236}">
                <a16:creationId xmlns:a16="http://schemas.microsoft.com/office/drawing/2014/main" xmlns="" id="{E3066504-FAE1-4296-840B-3ACB9273E5D4}"/>
              </a:ext>
            </a:extLst>
          </p:cNvPr>
          <p:cNvSpPr txBox="1"/>
          <p:nvPr/>
        </p:nvSpPr>
        <p:spPr>
          <a:xfrm>
            <a:off x="1957854" y="3486477"/>
            <a:ext cx="3700052" cy="523220"/>
          </a:xfrm>
          <a:prstGeom prst="rect">
            <a:avLst/>
          </a:prstGeom>
          <a:noFill/>
        </p:spPr>
        <p:txBody>
          <a:bodyPr wrap="none" rtlCol="0">
            <a:spAutoFit/>
          </a:bodyPr>
          <a:lstStyle/>
          <a:p>
            <a:r>
              <a:rPr lang="en-US" sz="2800">
                <a:latin typeface="Arial" panose="020B0604020202020204" pitchFamily="34" charset="0"/>
                <a:cs typeface="Arial" panose="020B0604020202020204" pitchFamily="34" charset="0"/>
              </a:rPr>
              <a:t>Xitokinin phân bố ở rễ</a:t>
            </a:r>
          </a:p>
        </p:txBody>
      </p:sp>
    </p:spTree>
    <p:extLst>
      <p:ext uri="{BB962C8B-B14F-4D97-AF65-F5344CB8AC3E}">
        <p14:creationId xmlns:p14="http://schemas.microsoft.com/office/powerpoint/2010/main" val="122802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0156 -4.81481E-6 C -0.00638 -0.00671 -0.01107 -0.01319 -0.01732 -0.01921 C -0.02357 -0.02523 -0.03594 -0.02546 -0.03958 -0.03611 C -0.04323 -0.04699 -0.03971 -0.06574 -0.03958 -0.08263 C -0.03945 -0.0993 -0.03854 -0.12083 -0.03802 -0.1375 C -0.0375 -0.15416 -0.0375 -0.1699 -0.03646 -0.18194 C -0.03542 -0.19398 -0.03086 -0.18935 -0.03164 -0.20949 C -0.03229 -0.22962 -0.04023 -0.27199 -0.04115 -0.30231 C -0.04206 -0.33287 -0.03711 -0.3662 -0.03646 -0.39328 C -0.03581 -0.42037 -0.03529 -0.44027 -0.03646 -0.46527 C -0.03763 -0.49027 -0.04336 -0.51712 -0.04427 -0.54328 C -0.04518 -0.56944 -0.0332 -0.60208 -0.04115 -0.62152 C -0.04909 -0.64097 -0.07956 -0.65347 -0.09206 -0.65972 C -0.10456 -0.66597 -0.11159 -0.65972 -0.11576 -0.65972 " pathEditMode="relative" rAng="0" ptsTypes="AAAAAAAAAAAAAA">
                                      <p:cBhvr>
                                        <p:cTn id="6" dur="5000" fill="hold"/>
                                        <p:tgtEl>
                                          <p:spTgt spid="19"/>
                                        </p:tgtEl>
                                        <p:attrNameLst>
                                          <p:attrName>ppt_x</p:attrName>
                                          <p:attrName>ppt_y</p:attrName>
                                        </p:attrNameLst>
                                      </p:cBhvr>
                                      <p:rCtr x="-5716" y="-33125"/>
                                    </p:animMotion>
                                  </p:childTnLst>
                                </p:cTn>
                              </p:par>
                            </p:childTnLst>
                          </p:cTn>
                        </p:par>
                        <p:par>
                          <p:cTn id="7" fill="hold">
                            <p:stCondLst>
                              <p:cond delay="5000"/>
                            </p:stCondLst>
                            <p:childTnLst>
                              <p:par>
                                <p:cTn id="8" presetID="1" presetClass="exit" presetSubtype="0" fill="hold" nodeType="afterEffect">
                                  <p:stCondLst>
                                    <p:cond delay="0"/>
                                  </p:stCondLst>
                                  <p:childTnLst>
                                    <p:set>
                                      <p:cBhvr>
                                        <p:cTn id="9" dur="1" fill="hold">
                                          <p:stCondLst>
                                            <p:cond delay="0"/>
                                          </p:stCondLst>
                                        </p:cTn>
                                        <p:tgtEl>
                                          <p:spTgt spid="1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11300" y="26985"/>
            <a:ext cx="10680700" cy="592167"/>
          </a:xfrm>
          <a:prstGeom prst="roundRect">
            <a:avLst/>
          </a:prstGeom>
          <a:solidFill>
            <a:schemeClr val="accent1">
              <a:lumMod val="20000"/>
              <a:lumOff val="80000"/>
            </a:schemeClr>
          </a:solidFill>
          <a:ln>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a:solidFill>
                  <a:srgbClr val="0070C0"/>
                </a:solidFill>
                <a:latin typeface="Myriad Pro" pitchFamily="34" charset="0"/>
              </a:rPr>
              <a:t>HOOCMON THỰC VẬT</a:t>
            </a:r>
          </a:p>
        </p:txBody>
      </p:sp>
      <p:sp>
        <p:nvSpPr>
          <p:cNvPr id="11" name="Rounded Rectangle 10"/>
          <p:cNvSpPr/>
          <p:nvPr/>
        </p:nvSpPr>
        <p:spPr>
          <a:xfrm>
            <a:off x="773350" y="22227"/>
            <a:ext cx="1360250" cy="628339"/>
          </a:xfrm>
          <a:prstGeom prst="roundRect">
            <a:avLst/>
          </a:prstGeom>
          <a:solidFill>
            <a:schemeClr val="accent1">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err="1"/>
              <a:t>Bài</a:t>
            </a:r>
            <a:r>
              <a:rPr lang="en-US" sz="2400" b="1"/>
              <a:t> 35</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 y="39686"/>
            <a:ext cx="673100" cy="506414"/>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sp>
        <p:nvSpPr>
          <p:cNvPr id="13" name="Pentagon 12"/>
          <p:cNvSpPr/>
          <p:nvPr/>
        </p:nvSpPr>
        <p:spPr>
          <a:xfrm>
            <a:off x="16167" y="838200"/>
            <a:ext cx="727075" cy="389729"/>
          </a:xfrm>
          <a:prstGeom prst="homePlate">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a:latin typeface="Times New Roman" panose="02020603050405020304" pitchFamily="18" charset="0"/>
                <a:cs typeface="Times New Roman" panose="02020603050405020304" pitchFamily="18" charset="0"/>
              </a:rPr>
              <a:t>II</a:t>
            </a:r>
          </a:p>
        </p:txBody>
      </p:sp>
      <p:sp>
        <p:nvSpPr>
          <p:cNvPr id="14" name="TextBox 13"/>
          <p:cNvSpPr txBox="1"/>
          <p:nvPr/>
        </p:nvSpPr>
        <p:spPr>
          <a:xfrm>
            <a:off x="789510" y="804074"/>
            <a:ext cx="9802290" cy="461665"/>
          </a:xfrm>
          <a:prstGeom prst="rect">
            <a:avLst/>
          </a:prstGeom>
          <a:noFill/>
        </p:spPr>
        <p:txBody>
          <a:bodyPr wrap="square" rtlCol="0">
            <a:spAutoFit/>
          </a:bodyPr>
          <a:lstStyle/>
          <a:p>
            <a:pPr algn="just"/>
            <a:r>
              <a:rPr lang="en-US" sz="2400" b="1">
                <a:solidFill>
                  <a:schemeClr val="accent2">
                    <a:lumMod val="75000"/>
                  </a:schemeClr>
                </a:solidFill>
                <a:latin typeface="Myriad Pro" pitchFamily="34" charset="0"/>
              </a:rPr>
              <a:t>HOOCMON KÍCH THÍCH</a:t>
            </a:r>
          </a:p>
        </p:txBody>
      </p:sp>
      <p:sp>
        <p:nvSpPr>
          <p:cNvPr id="2" name="Slide Number Placeholder 1"/>
          <p:cNvSpPr>
            <a:spLocks noGrp="1"/>
          </p:cNvSpPr>
          <p:nvPr>
            <p:ph type="sldNum" sz="quarter" idx="12"/>
          </p:nvPr>
        </p:nvSpPr>
        <p:spPr>
          <a:xfrm>
            <a:off x="9518649" y="6427790"/>
            <a:ext cx="2586182" cy="365125"/>
          </a:xfrm>
        </p:spPr>
        <p:txBody>
          <a:bodyPr/>
          <a:lstStyle/>
          <a:p>
            <a:fld id="{AEC32211-C4AE-4200-8F1C-AB7060CFF7B4}" type="slidenum">
              <a:rPr lang="en-US" smtClean="0"/>
              <a:t>17</a:t>
            </a:fld>
            <a:endParaRPr lang="en-US"/>
          </a:p>
        </p:txBody>
      </p:sp>
      <p:sp>
        <p:nvSpPr>
          <p:cNvPr id="15" name="Rounded Rectangle 14">
            <a:extLst>
              <a:ext uri="{FF2B5EF4-FFF2-40B4-BE49-F238E27FC236}">
                <a16:creationId xmlns:a16="http://schemas.microsoft.com/office/drawing/2014/main" xmlns="" id="{76056BBB-8B82-4DEE-8BBB-489D9A07734F}"/>
              </a:ext>
            </a:extLst>
          </p:cNvPr>
          <p:cNvSpPr/>
          <p:nvPr/>
        </p:nvSpPr>
        <p:spPr>
          <a:xfrm>
            <a:off x="561975" y="1341589"/>
            <a:ext cx="403225" cy="356039"/>
          </a:xfrm>
          <a:prstGeom prst="roundRect">
            <a:avLst/>
          </a:prstGeom>
          <a:solidFill>
            <a:schemeClr val="accent6">
              <a:lumMod val="75000"/>
            </a:schemeClr>
          </a:solidFill>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a:t>3</a:t>
            </a:r>
          </a:p>
        </p:txBody>
      </p:sp>
      <p:sp>
        <p:nvSpPr>
          <p:cNvPr id="16" name="TextBox 15">
            <a:extLst>
              <a:ext uri="{FF2B5EF4-FFF2-40B4-BE49-F238E27FC236}">
                <a16:creationId xmlns:a16="http://schemas.microsoft.com/office/drawing/2014/main" xmlns="" id="{92F7D1D4-3A38-46F5-90FB-49BD03E41F1D}"/>
              </a:ext>
            </a:extLst>
          </p:cNvPr>
          <p:cNvSpPr txBox="1"/>
          <p:nvPr/>
        </p:nvSpPr>
        <p:spPr>
          <a:xfrm>
            <a:off x="965199" y="1290935"/>
            <a:ext cx="10680700" cy="461665"/>
          </a:xfrm>
          <a:prstGeom prst="rect">
            <a:avLst/>
          </a:prstGeom>
          <a:noFill/>
        </p:spPr>
        <p:txBody>
          <a:bodyPr wrap="square" rtlCol="0">
            <a:spAutoFit/>
          </a:bodyPr>
          <a:lstStyle/>
          <a:p>
            <a:r>
              <a:rPr lang="en-US" sz="2400" b="1">
                <a:solidFill>
                  <a:schemeClr val="accent6">
                    <a:lumMod val="75000"/>
                  </a:schemeClr>
                </a:solidFill>
                <a:latin typeface="Myriad Pro" pitchFamily="34" charset="0"/>
              </a:rPr>
              <a:t>Xitokinin</a:t>
            </a:r>
          </a:p>
        </p:txBody>
      </p:sp>
      <p:pic>
        <p:nvPicPr>
          <p:cNvPr id="17" name="Picture 8" descr="2">
            <a:extLst>
              <a:ext uri="{FF2B5EF4-FFF2-40B4-BE49-F238E27FC236}">
                <a16:creationId xmlns:a16="http://schemas.microsoft.com/office/drawing/2014/main" xmlns="" id="{A6101F5F-21D2-419C-9CF6-A0EF52F222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5549" y="1116015"/>
            <a:ext cx="5715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
            <a:extLst>
              <a:ext uri="{FF2B5EF4-FFF2-40B4-BE49-F238E27FC236}">
                <a16:creationId xmlns:a16="http://schemas.microsoft.com/office/drawing/2014/main" xmlns="" id="{424A7939-B0B4-42B1-84CF-D12A46E52C46}"/>
              </a:ext>
            </a:extLst>
          </p:cNvPr>
          <p:cNvSpPr/>
          <p:nvPr/>
        </p:nvSpPr>
        <p:spPr>
          <a:xfrm>
            <a:off x="409575" y="1922725"/>
            <a:ext cx="5715001" cy="14716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a:latin typeface="Arial" panose="020B0604020202020204" pitchFamily="34" charset="0"/>
                <a:cs typeface="Arial" panose="020B0604020202020204" pitchFamily="34" charset="0"/>
              </a:rPr>
              <a:t>Nhận xét về vai trò của xitôkinin đối với sự hình thành chồi trong mô callus?</a:t>
            </a:r>
          </a:p>
        </p:txBody>
      </p:sp>
      <p:pic>
        <p:nvPicPr>
          <p:cNvPr id="23" name="Picture 2" descr="D:\Day Pho Thong Vo Van Kiet\Lớp 11\Giao an soan\Powerpoint\Design\icon\Orange\CauHoi-02.png">
            <a:extLst>
              <a:ext uri="{FF2B5EF4-FFF2-40B4-BE49-F238E27FC236}">
                <a16:creationId xmlns:a16="http://schemas.microsoft.com/office/drawing/2014/main" xmlns="" id="{161FCCF7-6A33-4129-B669-488FF2445D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5" y="2369601"/>
            <a:ext cx="5842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4" name="Hình ảnh 23">
            <a:extLst>
              <a:ext uri="{FF2B5EF4-FFF2-40B4-BE49-F238E27FC236}">
                <a16:creationId xmlns:a16="http://schemas.microsoft.com/office/drawing/2014/main" xmlns="" id="{623EF14E-BE38-4225-898B-12252C19B2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227185"/>
            <a:ext cx="584127" cy="571429"/>
          </a:xfrm>
          <a:prstGeom prst="rect">
            <a:avLst/>
          </a:prstGeom>
        </p:spPr>
      </p:pic>
      <p:sp>
        <p:nvSpPr>
          <p:cNvPr id="25" name="Rounded Rectangle 2">
            <a:extLst>
              <a:ext uri="{FF2B5EF4-FFF2-40B4-BE49-F238E27FC236}">
                <a16:creationId xmlns:a16="http://schemas.microsoft.com/office/drawing/2014/main" xmlns="" id="{DEB090DE-1531-4493-913A-9511AE1AB5F7}"/>
              </a:ext>
            </a:extLst>
          </p:cNvPr>
          <p:cNvSpPr/>
          <p:nvPr/>
        </p:nvSpPr>
        <p:spPr>
          <a:xfrm>
            <a:off x="491853" y="4041433"/>
            <a:ext cx="5632724" cy="9892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14000"/>
              </a:lnSpc>
            </a:pPr>
            <a:r>
              <a:rPr lang="en-US" sz="2800">
                <a:latin typeface="Arial" panose="020B0604020202020204" pitchFamily="34" charset="0"/>
                <a:cs typeface="Arial" panose="020B0604020202020204" pitchFamily="34" charset="0"/>
              </a:rPr>
              <a:t>Hoạt hóa sự phân hóa phát sinh chồi thân (khi có mặt auxin)</a:t>
            </a:r>
          </a:p>
        </p:txBody>
      </p:sp>
      <p:pic>
        <p:nvPicPr>
          <p:cNvPr id="26" name="Hình ảnh 25">
            <a:hlinkClick r:id="rId7" action="ppaction://hlinksldjump"/>
            <a:extLst>
              <a:ext uri="{FF2B5EF4-FFF2-40B4-BE49-F238E27FC236}">
                <a16:creationId xmlns:a16="http://schemas.microsoft.com/office/drawing/2014/main" xmlns="" id="{E6B94778-A534-4424-B2C6-485DE9875A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00" y="6134171"/>
            <a:ext cx="507936" cy="571429"/>
          </a:xfrm>
          <a:prstGeom prst="rect">
            <a:avLst/>
          </a:prstGeom>
        </p:spPr>
      </p:pic>
    </p:spTree>
    <p:extLst>
      <p:ext uri="{BB962C8B-B14F-4D97-AF65-F5344CB8AC3E}">
        <p14:creationId xmlns:p14="http://schemas.microsoft.com/office/powerpoint/2010/main" val="238903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11300" y="26985"/>
            <a:ext cx="10680700" cy="592167"/>
          </a:xfrm>
          <a:prstGeom prst="roundRect">
            <a:avLst/>
          </a:prstGeom>
          <a:solidFill>
            <a:schemeClr val="accent1">
              <a:lumMod val="20000"/>
              <a:lumOff val="80000"/>
            </a:schemeClr>
          </a:solidFill>
          <a:ln>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a:solidFill>
                  <a:srgbClr val="0070C0"/>
                </a:solidFill>
                <a:latin typeface="Myriad Pro" pitchFamily="34" charset="0"/>
              </a:rPr>
              <a:t>HOOCMON THỰC VẬT</a:t>
            </a:r>
          </a:p>
        </p:txBody>
      </p:sp>
      <p:sp>
        <p:nvSpPr>
          <p:cNvPr id="11" name="Rounded Rectangle 10"/>
          <p:cNvSpPr/>
          <p:nvPr/>
        </p:nvSpPr>
        <p:spPr>
          <a:xfrm>
            <a:off x="773350" y="22227"/>
            <a:ext cx="1360250" cy="628339"/>
          </a:xfrm>
          <a:prstGeom prst="roundRect">
            <a:avLst/>
          </a:prstGeom>
          <a:solidFill>
            <a:schemeClr val="accent1">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err="1"/>
              <a:t>Bài</a:t>
            </a:r>
            <a:r>
              <a:rPr lang="en-US" sz="2400" b="1"/>
              <a:t> 35</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 y="39686"/>
            <a:ext cx="673100" cy="506414"/>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sp>
        <p:nvSpPr>
          <p:cNvPr id="13" name="Pentagon 12"/>
          <p:cNvSpPr/>
          <p:nvPr/>
        </p:nvSpPr>
        <p:spPr>
          <a:xfrm>
            <a:off x="16167" y="838200"/>
            <a:ext cx="727075" cy="389729"/>
          </a:xfrm>
          <a:prstGeom prst="homePlate">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a:latin typeface="Times New Roman" panose="02020603050405020304" pitchFamily="18" charset="0"/>
                <a:cs typeface="Times New Roman" panose="02020603050405020304" pitchFamily="18" charset="0"/>
              </a:rPr>
              <a:t>III</a:t>
            </a:r>
          </a:p>
        </p:txBody>
      </p:sp>
      <p:sp>
        <p:nvSpPr>
          <p:cNvPr id="14" name="TextBox 13"/>
          <p:cNvSpPr txBox="1"/>
          <p:nvPr/>
        </p:nvSpPr>
        <p:spPr>
          <a:xfrm>
            <a:off x="789510" y="804074"/>
            <a:ext cx="9802290" cy="461665"/>
          </a:xfrm>
          <a:prstGeom prst="rect">
            <a:avLst/>
          </a:prstGeom>
          <a:noFill/>
        </p:spPr>
        <p:txBody>
          <a:bodyPr wrap="square" rtlCol="0">
            <a:spAutoFit/>
          </a:bodyPr>
          <a:lstStyle/>
          <a:p>
            <a:pPr algn="just"/>
            <a:r>
              <a:rPr lang="en-US" sz="2400" b="1">
                <a:solidFill>
                  <a:schemeClr val="accent2">
                    <a:lumMod val="75000"/>
                  </a:schemeClr>
                </a:solidFill>
                <a:latin typeface="Myriad Pro" pitchFamily="34" charset="0"/>
              </a:rPr>
              <a:t>HOOCMON ỨC CHẾ</a:t>
            </a:r>
          </a:p>
        </p:txBody>
      </p:sp>
      <p:sp>
        <p:nvSpPr>
          <p:cNvPr id="2" name="Slide Number Placeholder 1"/>
          <p:cNvSpPr>
            <a:spLocks noGrp="1"/>
          </p:cNvSpPr>
          <p:nvPr>
            <p:ph type="sldNum" sz="quarter" idx="12"/>
          </p:nvPr>
        </p:nvSpPr>
        <p:spPr>
          <a:xfrm>
            <a:off x="8737600" y="6356353"/>
            <a:ext cx="2844800" cy="365125"/>
          </a:xfrm>
        </p:spPr>
        <p:txBody>
          <a:bodyPr/>
          <a:lstStyle/>
          <a:p>
            <a:fld id="{AEC32211-C4AE-4200-8F1C-AB7060CFF7B4}" type="slidenum">
              <a:rPr lang="en-US" smtClean="0"/>
              <a:t>18</a:t>
            </a:fld>
            <a:endParaRPr lang="en-US"/>
          </a:p>
        </p:txBody>
      </p:sp>
      <p:graphicFrame>
        <p:nvGraphicFramePr>
          <p:cNvPr id="4" name="Bảng 4">
            <a:extLst>
              <a:ext uri="{FF2B5EF4-FFF2-40B4-BE49-F238E27FC236}">
                <a16:creationId xmlns:a16="http://schemas.microsoft.com/office/drawing/2014/main" xmlns="" id="{A9A8CCF0-94CB-4A52-AC4A-583A8F58C279}"/>
              </a:ext>
            </a:extLst>
          </p:cNvPr>
          <p:cNvGraphicFramePr>
            <a:graphicFrameLocks noGrp="1"/>
          </p:cNvGraphicFramePr>
          <p:nvPr>
            <p:extLst>
              <p:ext uri="{D42A27DB-BD31-4B8C-83A1-F6EECF244321}">
                <p14:modId xmlns:p14="http://schemas.microsoft.com/office/powerpoint/2010/main" val="2572165114"/>
              </p:ext>
            </p:extLst>
          </p:nvPr>
        </p:nvGraphicFramePr>
        <p:xfrm>
          <a:off x="0" y="1450660"/>
          <a:ext cx="12192001" cy="5367654"/>
        </p:xfrm>
        <a:graphic>
          <a:graphicData uri="http://schemas.openxmlformats.org/drawingml/2006/table">
            <a:tbl>
              <a:tblPr firstRow="1" bandRow="1">
                <a:tableStyleId>{5C22544A-7EE6-4342-B048-85BDC9FD1C3A}</a:tableStyleId>
              </a:tblPr>
              <a:tblGrid>
                <a:gridCol w="1839820">
                  <a:extLst>
                    <a:ext uri="{9D8B030D-6E8A-4147-A177-3AD203B41FA5}">
                      <a16:colId xmlns:a16="http://schemas.microsoft.com/office/drawing/2014/main" xmlns="" val="1955220168"/>
                    </a:ext>
                  </a:extLst>
                </a:gridCol>
                <a:gridCol w="1839820">
                  <a:extLst>
                    <a:ext uri="{9D8B030D-6E8A-4147-A177-3AD203B41FA5}">
                      <a16:colId xmlns:a16="http://schemas.microsoft.com/office/drawing/2014/main" xmlns="" val="4027004956"/>
                    </a:ext>
                  </a:extLst>
                </a:gridCol>
                <a:gridCol w="4369572">
                  <a:extLst>
                    <a:ext uri="{9D8B030D-6E8A-4147-A177-3AD203B41FA5}">
                      <a16:colId xmlns:a16="http://schemas.microsoft.com/office/drawing/2014/main" xmlns="" val="1142912174"/>
                    </a:ext>
                  </a:extLst>
                </a:gridCol>
                <a:gridCol w="4142789">
                  <a:extLst>
                    <a:ext uri="{9D8B030D-6E8A-4147-A177-3AD203B41FA5}">
                      <a16:colId xmlns:a16="http://schemas.microsoft.com/office/drawing/2014/main" xmlns="" val="3861944301"/>
                    </a:ext>
                  </a:extLst>
                </a:gridCol>
              </a:tblGrid>
              <a:tr h="984942">
                <a:tc>
                  <a:txBody>
                    <a:bodyPr/>
                    <a:lstStyle/>
                    <a:p>
                      <a:pPr algn="ctr"/>
                      <a:r>
                        <a:rPr lang="en-US" sz="2600">
                          <a:latin typeface="Arial" panose="020B0604020202020204" pitchFamily="34" charset="0"/>
                          <a:cs typeface="Arial" panose="020B0604020202020204" pitchFamily="34" charset="0"/>
                        </a:rPr>
                        <a:t>Tên hoocmon</a:t>
                      </a:r>
                    </a:p>
                  </a:txBody>
                  <a:tcPr/>
                </a:tc>
                <a:tc>
                  <a:txBody>
                    <a:bodyPr/>
                    <a:lstStyle/>
                    <a:p>
                      <a:pPr algn="ctr"/>
                      <a:r>
                        <a:rPr lang="en-US" sz="2600">
                          <a:latin typeface="Arial" panose="020B0604020202020204" pitchFamily="34" charset="0"/>
                          <a:cs typeface="Arial" panose="020B0604020202020204" pitchFamily="34" charset="0"/>
                        </a:rPr>
                        <a:t>N</a:t>
                      </a:r>
                      <a:r>
                        <a:rPr lang="vi-VN" sz="2600">
                          <a:latin typeface="Arial" panose="020B0604020202020204" pitchFamily="34" charset="0"/>
                          <a:cs typeface="Arial" panose="020B0604020202020204" pitchFamily="34" charset="0"/>
                        </a:rPr>
                        <a:t>ơ</a:t>
                      </a:r>
                      <a:r>
                        <a:rPr lang="en-US" sz="2600">
                          <a:latin typeface="Arial" panose="020B0604020202020204" pitchFamily="34" charset="0"/>
                          <a:cs typeface="Arial" panose="020B0604020202020204" pitchFamily="34" charset="0"/>
                        </a:rPr>
                        <a:t>i sản sinh</a:t>
                      </a:r>
                    </a:p>
                  </a:txBody>
                  <a:tcPr/>
                </a:tc>
                <a:tc>
                  <a:txBody>
                    <a:bodyPr/>
                    <a:lstStyle/>
                    <a:p>
                      <a:pPr algn="ctr"/>
                      <a:r>
                        <a:rPr lang="en-US" sz="2600">
                          <a:latin typeface="Arial" panose="020B0604020202020204" pitchFamily="34" charset="0"/>
                          <a:cs typeface="Arial" panose="020B0604020202020204" pitchFamily="34" charset="0"/>
                        </a:rPr>
                        <a:t>Tác dụng sinh lý</a:t>
                      </a:r>
                    </a:p>
                  </a:txBody>
                  <a:tcPr/>
                </a:tc>
                <a:tc>
                  <a:txBody>
                    <a:bodyPr/>
                    <a:lstStyle/>
                    <a:p>
                      <a:pPr algn="ctr"/>
                      <a:r>
                        <a:rPr lang="en-US" sz="2600">
                          <a:latin typeface="Arial" panose="020B0604020202020204" pitchFamily="34" charset="0"/>
                          <a:cs typeface="Arial" panose="020B0604020202020204" pitchFamily="34" charset="0"/>
                        </a:rPr>
                        <a:t>Ứng dụng</a:t>
                      </a:r>
                    </a:p>
                  </a:txBody>
                  <a:tcPr/>
                </a:tc>
                <a:extLst>
                  <a:ext uri="{0D108BD9-81ED-4DB2-BD59-A6C34878D82A}">
                    <a16:rowId xmlns:a16="http://schemas.microsoft.com/office/drawing/2014/main" xmlns="" val="3408882694"/>
                  </a:ext>
                </a:extLst>
              </a:tr>
              <a:tr h="2191356">
                <a:tc>
                  <a:txBody>
                    <a:bodyPr/>
                    <a:lstStyle/>
                    <a:p>
                      <a:r>
                        <a:rPr lang="en-US" sz="2600" b="1">
                          <a:latin typeface="Arial" panose="020B0604020202020204" pitchFamily="34" charset="0"/>
                          <a:cs typeface="Arial" panose="020B0604020202020204" pitchFamily="34" charset="0"/>
                        </a:rPr>
                        <a:t>Êtilen</a:t>
                      </a:r>
                    </a:p>
                  </a:txBody>
                  <a:tcPr/>
                </a:tc>
                <a:tc>
                  <a:txBody>
                    <a:bodyPr/>
                    <a:lstStyle/>
                    <a:p>
                      <a:endParaRPr lang="en-US" sz="2600">
                        <a:latin typeface="Arial" panose="020B0604020202020204" pitchFamily="34" charset="0"/>
                        <a:cs typeface="Arial" panose="020B0604020202020204" pitchFamily="34" charset="0"/>
                      </a:endParaRPr>
                    </a:p>
                  </a:txBody>
                  <a:tcPr/>
                </a:tc>
                <a:tc>
                  <a:txBody>
                    <a:bodyPr/>
                    <a:lstStyle/>
                    <a:p>
                      <a:endParaRPr lang="en-US" sz="2600">
                        <a:latin typeface="Arial" panose="020B0604020202020204" pitchFamily="34" charset="0"/>
                        <a:cs typeface="Arial" panose="020B0604020202020204" pitchFamily="34" charset="0"/>
                      </a:endParaRPr>
                    </a:p>
                  </a:txBody>
                  <a:tcPr/>
                </a:tc>
                <a:tc>
                  <a:txBody>
                    <a:bodyPr/>
                    <a:lstStyle/>
                    <a:p>
                      <a:endParaRPr lang="en-US" sz="2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180462324"/>
                  </a:ext>
                </a:extLst>
              </a:tr>
              <a:tr h="2191356">
                <a:tc>
                  <a:txBody>
                    <a:bodyPr/>
                    <a:lstStyle/>
                    <a:p>
                      <a:r>
                        <a:rPr lang="en-US" sz="2600" b="1">
                          <a:latin typeface="Arial" panose="020B0604020202020204" pitchFamily="34" charset="0"/>
                          <a:cs typeface="Arial" panose="020B0604020202020204" pitchFamily="34" charset="0"/>
                        </a:rPr>
                        <a:t>Axit Abxixic (AAB)</a:t>
                      </a:r>
                    </a:p>
                  </a:txBody>
                  <a:tcPr/>
                </a:tc>
                <a:tc>
                  <a:txBody>
                    <a:bodyPr/>
                    <a:lstStyle/>
                    <a:p>
                      <a:endParaRPr lang="en-US" sz="2600">
                        <a:latin typeface="Arial" panose="020B0604020202020204" pitchFamily="34" charset="0"/>
                        <a:cs typeface="Arial" panose="020B0604020202020204" pitchFamily="34" charset="0"/>
                      </a:endParaRPr>
                    </a:p>
                  </a:txBody>
                  <a:tcPr/>
                </a:tc>
                <a:tc>
                  <a:txBody>
                    <a:bodyPr/>
                    <a:lstStyle/>
                    <a:p>
                      <a:endParaRPr lang="en-US" sz="2600">
                        <a:latin typeface="Arial" panose="020B0604020202020204" pitchFamily="34" charset="0"/>
                        <a:cs typeface="Arial" panose="020B0604020202020204" pitchFamily="34" charset="0"/>
                      </a:endParaRPr>
                    </a:p>
                  </a:txBody>
                  <a:tcPr/>
                </a:tc>
                <a:tc>
                  <a:txBody>
                    <a:bodyPr/>
                    <a:lstStyle/>
                    <a:p>
                      <a:endParaRPr lang="en-US" sz="2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895485424"/>
                  </a:ext>
                </a:extLst>
              </a:tr>
            </a:tbl>
          </a:graphicData>
        </a:graphic>
      </p:graphicFrame>
    </p:spTree>
    <p:extLst>
      <p:ext uri="{BB962C8B-B14F-4D97-AF65-F5344CB8AC3E}">
        <p14:creationId xmlns:p14="http://schemas.microsoft.com/office/powerpoint/2010/main" val="1483290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737600" y="6356353"/>
            <a:ext cx="2844800" cy="365125"/>
          </a:xfrm>
        </p:spPr>
        <p:txBody>
          <a:bodyPr/>
          <a:lstStyle/>
          <a:p>
            <a:fld id="{AEC32211-C4AE-4200-8F1C-AB7060CFF7B4}" type="slidenum">
              <a:rPr lang="en-US" smtClean="0"/>
              <a:t>19</a:t>
            </a:fld>
            <a:endParaRPr lang="en-US"/>
          </a:p>
        </p:txBody>
      </p:sp>
      <p:graphicFrame>
        <p:nvGraphicFramePr>
          <p:cNvPr id="4" name="Bảng 4">
            <a:extLst>
              <a:ext uri="{FF2B5EF4-FFF2-40B4-BE49-F238E27FC236}">
                <a16:creationId xmlns:a16="http://schemas.microsoft.com/office/drawing/2014/main" xmlns="" id="{A9A8CCF0-94CB-4A52-AC4A-583A8F58C279}"/>
              </a:ext>
            </a:extLst>
          </p:cNvPr>
          <p:cNvGraphicFramePr>
            <a:graphicFrameLocks noGrp="1"/>
          </p:cNvGraphicFramePr>
          <p:nvPr>
            <p:extLst>
              <p:ext uri="{D42A27DB-BD31-4B8C-83A1-F6EECF244321}">
                <p14:modId xmlns:p14="http://schemas.microsoft.com/office/powerpoint/2010/main" val="216916639"/>
              </p:ext>
            </p:extLst>
          </p:nvPr>
        </p:nvGraphicFramePr>
        <p:xfrm>
          <a:off x="0" y="0"/>
          <a:ext cx="12192001" cy="6818314"/>
        </p:xfrm>
        <a:graphic>
          <a:graphicData uri="http://schemas.openxmlformats.org/drawingml/2006/table">
            <a:tbl>
              <a:tblPr firstRow="1" bandRow="1">
                <a:tableStyleId>{5C22544A-7EE6-4342-B048-85BDC9FD1C3A}</a:tableStyleId>
              </a:tblPr>
              <a:tblGrid>
                <a:gridCol w="1839820">
                  <a:extLst>
                    <a:ext uri="{9D8B030D-6E8A-4147-A177-3AD203B41FA5}">
                      <a16:colId xmlns:a16="http://schemas.microsoft.com/office/drawing/2014/main" xmlns="" val="1955220168"/>
                    </a:ext>
                  </a:extLst>
                </a:gridCol>
                <a:gridCol w="1839820">
                  <a:extLst>
                    <a:ext uri="{9D8B030D-6E8A-4147-A177-3AD203B41FA5}">
                      <a16:colId xmlns:a16="http://schemas.microsoft.com/office/drawing/2014/main" xmlns="" val="4027004956"/>
                    </a:ext>
                  </a:extLst>
                </a:gridCol>
                <a:gridCol w="4369572">
                  <a:extLst>
                    <a:ext uri="{9D8B030D-6E8A-4147-A177-3AD203B41FA5}">
                      <a16:colId xmlns:a16="http://schemas.microsoft.com/office/drawing/2014/main" xmlns="" val="1142912174"/>
                    </a:ext>
                  </a:extLst>
                </a:gridCol>
                <a:gridCol w="4142789">
                  <a:extLst>
                    <a:ext uri="{9D8B030D-6E8A-4147-A177-3AD203B41FA5}">
                      <a16:colId xmlns:a16="http://schemas.microsoft.com/office/drawing/2014/main" xmlns="" val="3861944301"/>
                    </a:ext>
                  </a:extLst>
                </a:gridCol>
              </a:tblGrid>
              <a:tr h="1251132">
                <a:tc>
                  <a:txBody>
                    <a:bodyPr/>
                    <a:lstStyle/>
                    <a:p>
                      <a:pPr algn="ctr"/>
                      <a:r>
                        <a:rPr lang="en-US" sz="2600">
                          <a:latin typeface="Arial" panose="020B0604020202020204" pitchFamily="34" charset="0"/>
                          <a:cs typeface="Arial" panose="020B0604020202020204" pitchFamily="34" charset="0"/>
                        </a:rPr>
                        <a:t>Tên hoocmon</a:t>
                      </a:r>
                    </a:p>
                  </a:txBody>
                  <a:tcPr/>
                </a:tc>
                <a:tc>
                  <a:txBody>
                    <a:bodyPr/>
                    <a:lstStyle/>
                    <a:p>
                      <a:pPr algn="ctr"/>
                      <a:r>
                        <a:rPr lang="en-US" sz="2600">
                          <a:latin typeface="Arial" panose="020B0604020202020204" pitchFamily="34" charset="0"/>
                          <a:cs typeface="Arial" panose="020B0604020202020204" pitchFamily="34" charset="0"/>
                        </a:rPr>
                        <a:t>N</a:t>
                      </a:r>
                      <a:r>
                        <a:rPr lang="vi-VN" sz="2600">
                          <a:latin typeface="Arial" panose="020B0604020202020204" pitchFamily="34" charset="0"/>
                          <a:cs typeface="Arial" panose="020B0604020202020204" pitchFamily="34" charset="0"/>
                        </a:rPr>
                        <a:t>ơ</a:t>
                      </a:r>
                      <a:r>
                        <a:rPr lang="en-US" sz="2600">
                          <a:latin typeface="Arial" panose="020B0604020202020204" pitchFamily="34" charset="0"/>
                          <a:cs typeface="Arial" panose="020B0604020202020204" pitchFamily="34" charset="0"/>
                        </a:rPr>
                        <a:t>i sản sinh</a:t>
                      </a:r>
                    </a:p>
                  </a:txBody>
                  <a:tcPr/>
                </a:tc>
                <a:tc>
                  <a:txBody>
                    <a:bodyPr/>
                    <a:lstStyle/>
                    <a:p>
                      <a:pPr algn="ctr"/>
                      <a:r>
                        <a:rPr lang="en-US" sz="2600">
                          <a:latin typeface="Arial" panose="020B0604020202020204" pitchFamily="34" charset="0"/>
                          <a:cs typeface="Arial" panose="020B0604020202020204" pitchFamily="34" charset="0"/>
                        </a:rPr>
                        <a:t>Tác dụng sinh lý</a:t>
                      </a:r>
                    </a:p>
                  </a:txBody>
                  <a:tcPr/>
                </a:tc>
                <a:tc>
                  <a:txBody>
                    <a:bodyPr/>
                    <a:lstStyle/>
                    <a:p>
                      <a:pPr algn="ctr"/>
                      <a:r>
                        <a:rPr lang="en-US" sz="2600">
                          <a:latin typeface="Arial" panose="020B0604020202020204" pitchFamily="34" charset="0"/>
                          <a:cs typeface="Arial" panose="020B0604020202020204" pitchFamily="34" charset="0"/>
                        </a:rPr>
                        <a:t>Ứng dụng</a:t>
                      </a:r>
                    </a:p>
                  </a:txBody>
                  <a:tcPr/>
                </a:tc>
                <a:extLst>
                  <a:ext uri="{0D108BD9-81ED-4DB2-BD59-A6C34878D82A}">
                    <a16:rowId xmlns:a16="http://schemas.microsoft.com/office/drawing/2014/main" xmlns="" val="3408882694"/>
                  </a:ext>
                </a:extLst>
              </a:tr>
              <a:tr h="2783591">
                <a:tc>
                  <a:txBody>
                    <a:bodyPr/>
                    <a:lstStyle/>
                    <a:p>
                      <a:pPr algn="ctr"/>
                      <a:r>
                        <a:rPr lang="en-US" sz="2600" b="1">
                          <a:latin typeface="Arial" panose="020B0604020202020204" pitchFamily="34" charset="0"/>
                          <a:cs typeface="Arial" panose="020B0604020202020204" pitchFamily="34" charset="0"/>
                        </a:rPr>
                        <a:t>Êtilen</a:t>
                      </a:r>
                    </a:p>
                  </a:txBody>
                  <a:tcPr anchor="ctr"/>
                </a:tc>
                <a:tc>
                  <a:txBody>
                    <a:bodyPr/>
                    <a:lstStyle/>
                    <a:p>
                      <a:endParaRPr lang="en-US" sz="2600">
                        <a:latin typeface="Arial" panose="020B0604020202020204" pitchFamily="34" charset="0"/>
                        <a:cs typeface="Arial" panose="020B0604020202020204" pitchFamily="34" charset="0"/>
                      </a:endParaRPr>
                    </a:p>
                  </a:txBody>
                  <a:tcPr/>
                </a:tc>
                <a:tc>
                  <a:txBody>
                    <a:bodyPr/>
                    <a:lstStyle/>
                    <a:p>
                      <a:endParaRPr lang="en-US" sz="2600">
                        <a:latin typeface="Arial" panose="020B0604020202020204" pitchFamily="34" charset="0"/>
                        <a:cs typeface="Arial" panose="020B0604020202020204" pitchFamily="34" charset="0"/>
                      </a:endParaRPr>
                    </a:p>
                  </a:txBody>
                  <a:tcPr/>
                </a:tc>
                <a:tc>
                  <a:txBody>
                    <a:bodyPr/>
                    <a:lstStyle/>
                    <a:p>
                      <a:endParaRPr lang="en-US" sz="2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180462324"/>
                  </a:ext>
                </a:extLst>
              </a:tr>
              <a:tr h="2783591">
                <a:tc>
                  <a:txBody>
                    <a:bodyPr/>
                    <a:lstStyle/>
                    <a:p>
                      <a:pPr algn="ctr"/>
                      <a:r>
                        <a:rPr lang="en-US" sz="2600" b="1">
                          <a:latin typeface="Arial" panose="020B0604020202020204" pitchFamily="34" charset="0"/>
                          <a:cs typeface="Arial" panose="020B0604020202020204" pitchFamily="34" charset="0"/>
                        </a:rPr>
                        <a:t>Axit Abxixic (AAB)</a:t>
                      </a:r>
                    </a:p>
                  </a:txBody>
                  <a:tcPr anchor="ctr"/>
                </a:tc>
                <a:tc>
                  <a:txBody>
                    <a:bodyPr/>
                    <a:lstStyle/>
                    <a:p>
                      <a:endParaRPr lang="en-US" sz="2600">
                        <a:latin typeface="Arial" panose="020B0604020202020204" pitchFamily="34" charset="0"/>
                        <a:cs typeface="Arial" panose="020B0604020202020204" pitchFamily="34" charset="0"/>
                      </a:endParaRPr>
                    </a:p>
                  </a:txBody>
                  <a:tcPr/>
                </a:tc>
                <a:tc>
                  <a:txBody>
                    <a:bodyPr/>
                    <a:lstStyle/>
                    <a:p>
                      <a:endParaRPr lang="en-US" sz="2600">
                        <a:latin typeface="Arial" panose="020B0604020202020204" pitchFamily="34" charset="0"/>
                        <a:cs typeface="Arial" panose="020B0604020202020204" pitchFamily="34" charset="0"/>
                      </a:endParaRPr>
                    </a:p>
                  </a:txBody>
                  <a:tcPr/>
                </a:tc>
                <a:tc>
                  <a:txBody>
                    <a:bodyPr/>
                    <a:lstStyle/>
                    <a:p>
                      <a:endParaRPr lang="en-US" sz="2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895485424"/>
                  </a:ext>
                </a:extLst>
              </a:tr>
            </a:tbl>
          </a:graphicData>
        </a:graphic>
      </p:graphicFrame>
      <p:sp>
        <p:nvSpPr>
          <p:cNvPr id="3" name="Hình chữ nhật 2">
            <a:extLst>
              <a:ext uri="{FF2B5EF4-FFF2-40B4-BE49-F238E27FC236}">
                <a16:creationId xmlns:a16="http://schemas.microsoft.com/office/drawing/2014/main" xmlns="" id="{51639405-BEEE-42B7-B5F2-A45A75976722}"/>
              </a:ext>
            </a:extLst>
          </p:cNvPr>
          <p:cNvSpPr/>
          <p:nvPr/>
        </p:nvSpPr>
        <p:spPr>
          <a:xfrm>
            <a:off x="1981200" y="1736229"/>
            <a:ext cx="1524000" cy="1692771"/>
          </a:xfrm>
          <a:prstGeom prst="rect">
            <a:avLst/>
          </a:prstGeom>
        </p:spPr>
        <p:txBody>
          <a:bodyPr wrap="square">
            <a:spAutoFit/>
          </a:bodyPr>
          <a:lstStyle/>
          <a:p>
            <a:pPr algn="just"/>
            <a:r>
              <a:rPr lang="fr-FR" sz="2600">
                <a:latin typeface="Arial" panose="020B0604020202020204" pitchFamily="34" charset="0"/>
                <a:ea typeface="Calibri" panose="020F0502020204030204" pitchFamily="34" charset="0"/>
                <a:cs typeface="Arial" panose="020B0604020202020204" pitchFamily="34" charset="0"/>
              </a:rPr>
              <a:t>Các mô của quả chín, lá già.</a:t>
            </a:r>
            <a:endParaRPr lang="en-US" sz="2600">
              <a:latin typeface="Arial" panose="020B0604020202020204" pitchFamily="34" charset="0"/>
              <a:cs typeface="Arial" panose="020B0604020202020204" pitchFamily="34" charset="0"/>
            </a:endParaRPr>
          </a:p>
        </p:txBody>
      </p:sp>
      <p:sp>
        <p:nvSpPr>
          <p:cNvPr id="5" name="Hình chữ nhật 4">
            <a:extLst>
              <a:ext uri="{FF2B5EF4-FFF2-40B4-BE49-F238E27FC236}">
                <a16:creationId xmlns:a16="http://schemas.microsoft.com/office/drawing/2014/main" xmlns="" id="{B4F65352-0B57-4447-A47A-4BA4C0F25394}"/>
              </a:ext>
            </a:extLst>
          </p:cNvPr>
          <p:cNvSpPr/>
          <p:nvPr/>
        </p:nvSpPr>
        <p:spPr>
          <a:xfrm>
            <a:off x="3810000" y="1447800"/>
            <a:ext cx="4191000" cy="2332946"/>
          </a:xfrm>
          <a:prstGeom prst="rect">
            <a:avLst/>
          </a:prstGeom>
        </p:spPr>
        <p:txBody>
          <a:bodyPr wrap="square">
            <a:spAutoFit/>
          </a:bodyPr>
          <a:lstStyle/>
          <a:p>
            <a:pPr algn="just">
              <a:lnSpc>
                <a:spcPct val="130000"/>
              </a:lnSpc>
              <a:spcAft>
                <a:spcPts val="0"/>
              </a:spcAft>
            </a:pPr>
            <a:r>
              <a:rPr lang="fr-FR" sz="2600">
                <a:latin typeface="Arial" panose="020B0604020202020204" pitchFamily="34" charset="0"/>
                <a:ea typeface="Calibri" panose="020F0502020204030204" pitchFamily="34" charset="0"/>
                <a:cs typeface="Arial" panose="020B0604020202020204" pitchFamily="34" charset="0"/>
              </a:rPr>
              <a:t>- Thúc đẩy quả chín, lá rụng.</a:t>
            </a:r>
            <a:endParaRPr lang="en-US" sz="2600">
              <a:latin typeface="Arial" panose="020B0604020202020204" pitchFamily="34" charset="0"/>
              <a:ea typeface="Calibri" panose="020F0502020204030204" pitchFamily="34" charset="0"/>
              <a:cs typeface="Arial" panose="020B0604020202020204" pitchFamily="34" charset="0"/>
            </a:endParaRPr>
          </a:p>
          <a:p>
            <a:pPr algn="just"/>
            <a:r>
              <a:rPr lang="fr-FR" sz="2600">
                <a:latin typeface="Arial" panose="020B0604020202020204" pitchFamily="34" charset="0"/>
                <a:ea typeface="Calibri" panose="020F0502020204030204" pitchFamily="34" charset="0"/>
                <a:cs typeface="Arial" panose="020B0604020202020204" pitchFamily="34" charset="0"/>
              </a:rPr>
              <a:t>- Ức chế quá trình sinh trưởng của cây non, mầm thân củ.</a:t>
            </a:r>
            <a:endParaRPr lang="en-US" sz="2600">
              <a:latin typeface="Arial" panose="020B0604020202020204" pitchFamily="34" charset="0"/>
              <a:cs typeface="Arial" panose="020B0604020202020204" pitchFamily="34" charset="0"/>
            </a:endParaRPr>
          </a:p>
        </p:txBody>
      </p:sp>
      <p:sp>
        <p:nvSpPr>
          <p:cNvPr id="6" name="Hình chữ nhật 5">
            <a:extLst>
              <a:ext uri="{FF2B5EF4-FFF2-40B4-BE49-F238E27FC236}">
                <a16:creationId xmlns:a16="http://schemas.microsoft.com/office/drawing/2014/main" xmlns="" id="{F96926DB-0834-4B1A-A0E4-D4F00DE017C8}"/>
              </a:ext>
            </a:extLst>
          </p:cNvPr>
          <p:cNvSpPr/>
          <p:nvPr/>
        </p:nvSpPr>
        <p:spPr>
          <a:xfrm>
            <a:off x="8249587" y="2074783"/>
            <a:ext cx="3581400" cy="892552"/>
          </a:xfrm>
          <a:prstGeom prst="rect">
            <a:avLst/>
          </a:prstGeom>
        </p:spPr>
        <p:txBody>
          <a:bodyPr wrap="square">
            <a:spAutoFit/>
          </a:bodyPr>
          <a:lstStyle/>
          <a:p>
            <a:r>
              <a:rPr lang="fr-FR" sz="2600">
                <a:latin typeface="Arial" panose="020B0604020202020204" pitchFamily="34" charset="0"/>
                <a:ea typeface="Calibri" panose="020F0502020204030204" pitchFamily="34" charset="0"/>
                <a:cs typeface="Arial" panose="020B0604020202020204" pitchFamily="34" charset="0"/>
              </a:rPr>
              <a:t>Làm quả chín đều, làm rụng lá.</a:t>
            </a:r>
            <a:endParaRPr lang="en-US" sz="2600">
              <a:latin typeface="Arial" panose="020B0604020202020204" pitchFamily="34" charset="0"/>
              <a:cs typeface="Arial" panose="020B0604020202020204" pitchFamily="34" charset="0"/>
            </a:endParaRPr>
          </a:p>
        </p:txBody>
      </p:sp>
      <p:sp>
        <p:nvSpPr>
          <p:cNvPr id="7" name="Hình chữ nhật 6">
            <a:extLst>
              <a:ext uri="{FF2B5EF4-FFF2-40B4-BE49-F238E27FC236}">
                <a16:creationId xmlns:a16="http://schemas.microsoft.com/office/drawing/2014/main" xmlns="" id="{DC16F0C0-4845-4CDC-9A5C-F788814A0C07}"/>
              </a:ext>
            </a:extLst>
          </p:cNvPr>
          <p:cNvSpPr/>
          <p:nvPr/>
        </p:nvSpPr>
        <p:spPr>
          <a:xfrm>
            <a:off x="1828800" y="4367551"/>
            <a:ext cx="1676400" cy="2332946"/>
          </a:xfrm>
          <a:prstGeom prst="rect">
            <a:avLst/>
          </a:prstGeom>
        </p:spPr>
        <p:txBody>
          <a:bodyPr wrap="square">
            <a:spAutoFit/>
          </a:bodyPr>
          <a:lstStyle/>
          <a:p>
            <a:pPr algn="just">
              <a:lnSpc>
                <a:spcPct val="130000"/>
              </a:lnSpc>
              <a:spcAft>
                <a:spcPts val="0"/>
              </a:spcAft>
            </a:pPr>
            <a:r>
              <a:rPr lang="fr-FR" sz="2600">
                <a:latin typeface="Arial" panose="020B0604020202020204" pitchFamily="34" charset="0"/>
                <a:ea typeface="Calibri" panose="020F0502020204030204" pitchFamily="34" charset="0"/>
                <a:cs typeface="Arial" panose="020B0604020202020204" pitchFamily="34" charset="0"/>
              </a:rPr>
              <a:t>- Ở lá, chóp rễ.</a:t>
            </a:r>
            <a:endParaRPr lang="en-US" sz="2600">
              <a:latin typeface="Arial" panose="020B0604020202020204" pitchFamily="34" charset="0"/>
              <a:ea typeface="Calibri" panose="020F0502020204030204" pitchFamily="34" charset="0"/>
              <a:cs typeface="Arial" panose="020B0604020202020204" pitchFamily="34" charset="0"/>
            </a:endParaRPr>
          </a:p>
          <a:p>
            <a:pPr algn="just"/>
            <a:r>
              <a:rPr lang="fr-FR" sz="2600">
                <a:latin typeface="Arial" panose="020B0604020202020204" pitchFamily="34" charset="0"/>
                <a:ea typeface="Calibri" panose="020F0502020204030204" pitchFamily="34" charset="0"/>
                <a:cs typeface="Arial" panose="020B0604020202020204" pitchFamily="34" charset="0"/>
              </a:rPr>
              <a:t>- Ở mô thực vật có mạch.</a:t>
            </a:r>
            <a:endParaRPr lang="en-US" sz="2600">
              <a:latin typeface="Arial" panose="020B0604020202020204" pitchFamily="34" charset="0"/>
              <a:cs typeface="Arial" panose="020B0604020202020204" pitchFamily="34" charset="0"/>
            </a:endParaRPr>
          </a:p>
        </p:txBody>
      </p:sp>
      <p:sp>
        <p:nvSpPr>
          <p:cNvPr id="8" name="Hình chữ nhật 7">
            <a:extLst>
              <a:ext uri="{FF2B5EF4-FFF2-40B4-BE49-F238E27FC236}">
                <a16:creationId xmlns:a16="http://schemas.microsoft.com/office/drawing/2014/main" xmlns="" id="{B4CD20D5-53F6-4A25-9B8E-4ADA4450CEF2}"/>
              </a:ext>
            </a:extLst>
          </p:cNvPr>
          <p:cNvSpPr/>
          <p:nvPr/>
        </p:nvSpPr>
        <p:spPr>
          <a:xfrm>
            <a:off x="3810000" y="4262127"/>
            <a:ext cx="4191000" cy="1932837"/>
          </a:xfrm>
          <a:prstGeom prst="rect">
            <a:avLst/>
          </a:prstGeom>
        </p:spPr>
        <p:txBody>
          <a:bodyPr wrap="square">
            <a:spAutoFit/>
          </a:bodyPr>
          <a:lstStyle/>
          <a:p>
            <a:pPr algn="just">
              <a:lnSpc>
                <a:spcPct val="130000"/>
              </a:lnSpc>
              <a:spcAft>
                <a:spcPts val="0"/>
              </a:spcAft>
            </a:pPr>
            <a:r>
              <a:rPr lang="fr-FR" sz="2600">
                <a:latin typeface="Arial" panose="020B0604020202020204" pitchFamily="34" charset="0"/>
                <a:ea typeface="Calibri" panose="020F0502020204030204" pitchFamily="34" charset="0"/>
                <a:cs typeface="Arial" panose="020B0604020202020204" pitchFamily="34" charset="0"/>
              </a:rPr>
              <a:t>- Gây rụng lá, quả, ngủ nghỉ của hạt.</a:t>
            </a:r>
            <a:endParaRPr lang="en-US" sz="2600">
              <a:latin typeface="Arial" panose="020B0604020202020204" pitchFamily="34" charset="0"/>
              <a:ea typeface="Calibri" panose="020F0502020204030204" pitchFamily="34" charset="0"/>
              <a:cs typeface="Arial" panose="020B0604020202020204" pitchFamily="34" charset="0"/>
            </a:endParaRPr>
          </a:p>
          <a:p>
            <a:r>
              <a:rPr lang="fr-FR" sz="2600">
                <a:latin typeface="Arial" panose="020B0604020202020204" pitchFamily="34" charset="0"/>
                <a:ea typeface="Calibri" panose="020F0502020204030204" pitchFamily="34" charset="0"/>
                <a:cs typeface="Arial" panose="020B0604020202020204" pitchFamily="34" charset="0"/>
              </a:rPr>
              <a:t>- Ức chế nảy mầm, ức chế sinh trưởng mạnh.</a:t>
            </a:r>
            <a:endParaRPr lang="en-US" sz="2600">
              <a:latin typeface="Arial" panose="020B0604020202020204" pitchFamily="34" charset="0"/>
              <a:cs typeface="Arial" panose="020B0604020202020204" pitchFamily="34" charset="0"/>
            </a:endParaRPr>
          </a:p>
        </p:txBody>
      </p:sp>
      <p:sp>
        <p:nvSpPr>
          <p:cNvPr id="9" name="Hộp Văn bản 8">
            <a:extLst>
              <a:ext uri="{FF2B5EF4-FFF2-40B4-BE49-F238E27FC236}">
                <a16:creationId xmlns:a16="http://schemas.microsoft.com/office/drawing/2014/main" xmlns="" id="{D4E60EC6-4488-4C68-A741-E7DA3B954C1B}"/>
              </a:ext>
            </a:extLst>
          </p:cNvPr>
          <p:cNvSpPr txBox="1"/>
          <p:nvPr/>
        </p:nvSpPr>
        <p:spPr>
          <a:xfrm>
            <a:off x="8305800" y="4582214"/>
            <a:ext cx="3886200" cy="892552"/>
          </a:xfrm>
          <a:prstGeom prst="rect">
            <a:avLst/>
          </a:prstGeom>
          <a:noFill/>
        </p:spPr>
        <p:txBody>
          <a:bodyPr wrap="square" rtlCol="0">
            <a:spAutoFit/>
          </a:bodyPr>
          <a:lstStyle/>
          <a:p>
            <a:r>
              <a:rPr lang="en-US" sz="2600">
                <a:latin typeface="Arial" panose="020B0604020202020204" pitchFamily="34" charset="0"/>
                <a:cs typeface="Arial" panose="020B0604020202020204" pitchFamily="34" charset="0"/>
              </a:rPr>
              <a:t>Gây trạng thái ngủ, nghỉ của chồi.</a:t>
            </a:r>
          </a:p>
        </p:txBody>
      </p:sp>
      <p:pic>
        <p:nvPicPr>
          <p:cNvPr id="15" name="Hình ảnh 14">
            <a:hlinkClick r:id="rId3" action="ppaction://hlinksldjump"/>
            <a:extLst>
              <a:ext uri="{FF2B5EF4-FFF2-40B4-BE49-F238E27FC236}">
                <a16:creationId xmlns:a16="http://schemas.microsoft.com/office/drawing/2014/main" xmlns="" id="{028EC0E6-6D0E-4F37-8425-F6973E9F7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64" y="6134171"/>
            <a:ext cx="507936" cy="571429"/>
          </a:xfrm>
          <a:prstGeom prst="rect">
            <a:avLst/>
          </a:prstGeom>
        </p:spPr>
      </p:pic>
      <p:pic>
        <p:nvPicPr>
          <p:cNvPr id="16" name="Hình ảnh 15">
            <a:hlinkClick r:id="rId5" action="ppaction://hlinksldjump"/>
            <a:extLst>
              <a:ext uri="{FF2B5EF4-FFF2-40B4-BE49-F238E27FC236}">
                <a16:creationId xmlns:a16="http://schemas.microsoft.com/office/drawing/2014/main" xmlns="" id="{DF3DFE43-CF25-4C42-B3D0-4BC58EEE8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64" y="2967335"/>
            <a:ext cx="507936" cy="571429"/>
          </a:xfrm>
          <a:prstGeom prst="rect">
            <a:avLst/>
          </a:prstGeom>
        </p:spPr>
      </p:pic>
    </p:spTree>
    <p:extLst>
      <p:ext uri="{BB962C8B-B14F-4D97-AF65-F5344CB8AC3E}">
        <p14:creationId xmlns:p14="http://schemas.microsoft.com/office/powerpoint/2010/main" val="374698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11300" y="26985"/>
            <a:ext cx="10680700" cy="592167"/>
          </a:xfrm>
          <a:prstGeom prst="roundRect">
            <a:avLst/>
          </a:prstGeom>
          <a:solidFill>
            <a:schemeClr val="accent1">
              <a:lumMod val="20000"/>
              <a:lumOff val="80000"/>
            </a:schemeClr>
          </a:solidFill>
          <a:ln>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a:solidFill>
                  <a:srgbClr val="0070C0"/>
                </a:solidFill>
                <a:latin typeface="Myriad Pro" pitchFamily="34" charset="0"/>
              </a:rPr>
              <a:t>HOOCMON THỰC VẬT</a:t>
            </a:r>
          </a:p>
        </p:txBody>
      </p:sp>
      <p:sp>
        <p:nvSpPr>
          <p:cNvPr id="11" name="Rounded Rectangle 10"/>
          <p:cNvSpPr/>
          <p:nvPr/>
        </p:nvSpPr>
        <p:spPr>
          <a:xfrm>
            <a:off x="773350" y="22227"/>
            <a:ext cx="1360250" cy="628339"/>
          </a:xfrm>
          <a:prstGeom prst="roundRect">
            <a:avLst/>
          </a:prstGeom>
          <a:solidFill>
            <a:schemeClr val="accent1">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err="1"/>
              <a:t>Bài</a:t>
            </a:r>
            <a:r>
              <a:rPr lang="en-US" sz="2400" b="1"/>
              <a:t> 35</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 y="39686"/>
            <a:ext cx="673100" cy="506414"/>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sp>
        <p:nvSpPr>
          <p:cNvPr id="13" name="Pentagon 12"/>
          <p:cNvSpPr/>
          <p:nvPr/>
        </p:nvSpPr>
        <p:spPr>
          <a:xfrm>
            <a:off x="16167" y="838200"/>
            <a:ext cx="727075" cy="389729"/>
          </a:xfrm>
          <a:prstGeom prst="homePlate">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a:latin typeface="Times New Roman" panose="02020603050405020304" pitchFamily="18" charset="0"/>
                <a:cs typeface="Times New Roman" panose="02020603050405020304" pitchFamily="18" charset="0"/>
              </a:rPr>
              <a:t>I</a:t>
            </a:r>
          </a:p>
        </p:txBody>
      </p:sp>
      <p:sp>
        <p:nvSpPr>
          <p:cNvPr id="14" name="TextBox 13"/>
          <p:cNvSpPr txBox="1"/>
          <p:nvPr/>
        </p:nvSpPr>
        <p:spPr>
          <a:xfrm>
            <a:off x="789510" y="804074"/>
            <a:ext cx="9802290" cy="461665"/>
          </a:xfrm>
          <a:prstGeom prst="rect">
            <a:avLst/>
          </a:prstGeom>
          <a:noFill/>
        </p:spPr>
        <p:txBody>
          <a:bodyPr wrap="square" rtlCol="0">
            <a:spAutoFit/>
          </a:bodyPr>
          <a:lstStyle/>
          <a:p>
            <a:pPr algn="just"/>
            <a:r>
              <a:rPr lang="en-US" sz="2400" b="1">
                <a:solidFill>
                  <a:schemeClr val="accent2">
                    <a:lumMod val="75000"/>
                  </a:schemeClr>
                </a:solidFill>
                <a:latin typeface="Myriad Pro" pitchFamily="34" charset="0"/>
              </a:rPr>
              <a:t>KHÁI NIỆM</a:t>
            </a:r>
          </a:p>
        </p:txBody>
      </p:sp>
      <p:sp>
        <p:nvSpPr>
          <p:cNvPr id="2" name="Slide Number Placeholder 1"/>
          <p:cNvSpPr>
            <a:spLocks noGrp="1"/>
          </p:cNvSpPr>
          <p:nvPr>
            <p:ph type="sldNum" sz="quarter" idx="12"/>
          </p:nvPr>
        </p:nvSpPr>
        <p:spPr>
          <a:xfrm>
            <a:off x="8737600" y="6356353"/>
            <a:ext cx="2844800" cy="365125"/>
          </a:xfrm>
        </p:spPr>
        <p:txBody>
          <a:bodyPr/>
          <a:lstStyle/>
          <a:p>
            <a:fld id="{AEC32211-C4AE-4200-8F1C-AB7060CFF7B4}" type="slidenum">
              <a:rPr lang="en-US" smtClean="0"/>
              <a:t>2</a:t>
            </a:fld>
            <a:endParaRPr lang="en-US"/>
          </a:p>
        </p:txBody>
      </p:sp>
      <p:pic>
        <p:nvPicPr>
          <p:cNvPr id="19" name="Picture 4" descr="phototropism">
            <a:extLst>
              <a:ext uri="{FF2B5EF4-FFF2-40B4-BE49-F238E27FC236}">
                <a16:creationId xmlns:a16="http://schemas.microsoft.com/office/drawing/2014/main" xmlns="" id="{3FEF1B4C-3921-4EF0-BCD4-124D01C26DD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a:xfrm>
            <a:off x="34925" y="2033605"/>
            <a:ext cx="5375275" cy="4020321"/>
          </a:xfrm>
          <a:prstGeom prst="rect">
            <a:avLst/>
          </a:prstGeom>
          <a:noFill/>
        </p:spPr>
      </p:pic>
      <p:sp>
        <p:nvSpPr>
          <p:cNvPr id="20" name="Rounded Rectangle 2">
            <a:extLst>
              <a:ext uri="{FF2B5EF4-FFF2-40B4-BE49-F238E27FC236}">
                <a16:creationId xmlns:a16="http://schemas.microsoft.com/office/drawing/2014/main" xmlns="" id="{93C04500-665F-45BE-8F03-24F0CF1D247C}"/>
              </a:ext>
            </a:extLst>
          </p:cNvPr>
          <p:cNvSpPr/>
          <p:nvPr/>
        </p:nvSpPr>
        <p:spPr>
          <a:xfrm>
            <a:off x="409575" y="1368041"/>
            <a:ext cx="8582025" cy="571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latin typeface="Arial" panose="020B0604020202020204" pitchFamily="34" charset="0"/>
                <a:cs typeface="Arial" panose="020B0604020202020204" pitchFamily="34" charset="0"/>
              </a:rPr>
              <a:t>Vì sao thân cây có thể hướng về phía ánh sáng?</a:t>
            </a:r>
            <a:endParaRPr lang="vi-VN" sz="2800">
              <a:latin typeface="Arial" panose="020B0604020202020204" pitchFamily="34" charset="0"/>
              <a:cs typeface="Arial" panose="020B0604020202020204" pitchFamily="34" charset="0"/>
            </a:endParaRPr>
          </a:p>
        </p:txBody>
      </p:sp>
      <p:pic>
        <p:nvPicPr>
          <p:cNvPr id="21" name="Picture 2" descr="D:\Day Pho Thong Vo Van Kiet\Lớp 11\Giao an soan\Powerpoint\Design\icon\Orange\CauHoi-02.png">
            <a:extLst>
              <a:ext uri="{FF2B5EF4-FFF2-40B4-BE49-F238E27FC236}">
                <a16:creationId xmlns:a16="http://schemas.microsoft.com/office/drawing/2014/main" xmlns="" id="{A4BAA9D3-9FFD-4F7D-A51F-1EF49B5D09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68041"/>
            <a:ext cx="5842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4" name="Hình ảnh 3" descr="Ảnh có chứa cây, hoa&#10;&#10;Mô tả được tạo tự động">
            <a:extLst>
              <a:ext uri="{FF2B5EF4-FFF2-40B4-BE49-F238E27FC236}">
                <a16:creationId xmlns:a16="http://schemas.microsoft.com/office/drawing/2014/main" xmlns="" id="{6584BDA8-89B4-4B99-8C6A-CB6A8E0D22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7011" y="2248791"/>
            <a:ext cx="6644989" cy="3805135"/>
          </a:xfrm>
          <a:prstGeom prst="rect">
            <a:avLst/>
          </a:prstGeom>
        </p:spPr>
      </p:pic>
      <p:cxnSp>
        <p:nvCxnSpPr>
          <p:cNvPr id="6" name="Đường nối Thẳng 5">
            <a:extLst>
              <a:ext uri="{FF2B5EF4-FFF2-40B4-BE49-F238E27FC236}">
                <a16:creationId xmlns:a16="http://schemas.microsoft.com/office/drawing/2014/main" xmlns="" id="{5643524E-D974-4DCB-9192-9E005FC5398B}"/>
              </a:ext>
            </a:extLst>
          </p:cNvPr>
          <p:cNvCxnSpPr/>
          <p:nvPr/>
        </p:nvCxnSpPr>
        <p:spPr>
          <a:xfrm flipV="1">
            <a:off x="6172200" y="3429000"/>
            <a:ext cx="1219200" cy="45720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22" name="Đường nối Thẳng 21">
            <a:extLst>
              <a:ext uri="{FF2B5EF4-FFF2-40B4-BE49-F238E27FC236}">
                <a16:creationId xmlns:a16="http://schemas.microsoft.com/office/drawing/2014/main" xmlns="" id="{88371E71-D367-4899-84EC-2633D5081D6E}"/>
              </a:ext>
            </a:extLst>
          </p:cNvPr>
          <p:cNvCxnSpPr>
            <a:cxnSpLocks/>
          </p:cNvCxnSpPr>
          <p:nvPr/>
        </p:nvCxnSpPr>
        <p:spPr>
          <a:xfrm flipV="1">
            <a:off x="6096000" y="3429000"/>
            <a:ext cx="1295400" cy="798914"/>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8" name="Hộp Văn bản 7">
            <a:extLst>
              <a:ext uri="{FF2B5EF4-FFF2-40B4-BE49-F238E27FC236}">
                <a16:creationId xmlns:a16="http://schemas.microsoft.com/office/drawing/2014/main" xmlns="" id="{1FFC4CCA-72EC-4ED2-BD44-1F639D48C509}"/>
              </a:ext>
            </a:extLst>
          </p:cNvPr>
          <p:cNvSpPr txBox="1"/>
          <p:nvPr/>
        </p:nvSpPr>
        <p:spPr>
          <a:xfrm>
            <a:off x="7391400" y="3146107"/>
            <a:ext cx="947695" cy="492443"/>
          </a:xfrm>
          <a:prstGeom prst="rect">
            <a:avLst/>
          </a:prstGeom>
          <a:noFill/>
        </p:spPr>
        <p:txBody>
          <a:bodyPr wrap="none" rtlCol="0">
            <a:spAutoFit/>
          </a:bodyPr>
          <a:lstStyle/>
          <a:p>
            <a:r>
              <a:rPr lang="en-US" sz="2600"/>
              <a:t>Auxin</a:t>
            </a:r>
          </a:p>
        </p:txBody>
      </p:sp>
      <p:sp>
        <p:nvSpPr>
          <p:cNvPr id="9" name="Mũi tên: Phải 8">
            <a:extLst>
              <a:ext uri="{FF2B5EF4-FFF2-40B4-BE49-F238E27FC236}">
                <a16:creationId xmlns:a16="http://schemas.microsoft.com/office/drawing/2014/main" xmlns="" id="{D1EE5D43-1716-4E1F-9EE8-6A458DB960C4}"/>
              </a:ext>
            </a:extLst>
          </p:cNvPr>
          <p:cNvSpPr/>
          <p:nvPr/>
        </p:nvSpPr>
        <p:spPr>
          <a:xfrm>
            <a:off x="228600" y="6147991"/>
            <a:ext cx="914400" cy="57348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Hộp Văn bản 25">
            <a:extLst>
              <a:ext uri="{FF2B5EF4-FFF2-40B4-BE49-F238E27FC236}">
                <a16:creationId xmlns:a16="http://schemas.microsoft.com/office/drawing/2014/main" xmlns="" id="{B7687BB5-C16E-4FE0-9FED-6D193FB05343}"/>
              </a:ext>
            </a:extLst>
          </p:cNvPr>
          <p:cNvSpPr txBox="1"/>
          <p:nvPr/>
        </p:nvSpPr>
        <p:spPr>
          <a:xfrm>
            <a:off x="1238250" y="6181327"/>
            <a:ext cx="5421677" cy="523220"/>
          </a:xfrm>
          <a:prstGeom prst="rect">
            <a:avLst/>
          </a:prstGeom>
          <a:noFill/>
        </p:spPr>
        <p:txBody>
          <a:bodyPr wrap="none" rtlCol="0">
            <a:spAutoFit/>
          </a:bodyPr>
          <a:lstStyle/>
          <a:p>
            <a:r>
              <a:rPr lang="en-US" sz="2800">
                <a:latin typeface="Arial" panose="020B0604020202020204" pitchFamily="34" charset="0"/>
                <a:cs typeface="Arial" panose="020B0604020202020204" pitchFamily="34" charset="0"/>
              </a:rPr>
              <a:t>Auxin chính là hoocmon thực vật</a:t>
            </a:r>
          </a:p>
        </p:txBody>
      </p:sp>
    </p:spTree>
    <p:extLst>
      <p:ext uri="{BB962C8B-B14F-4D97-AF65-F5344CB8AC3E}">
        <p14:creationId xmlns:p14="http://schemas.microsoft.com/office/powerpoint/2010/main" val="130377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par>
                                <p:cTn id="29" presetID="22" presetClass="entr" presetSubtype="4"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 grpId="0"/>
      <p:bldP spid="9" grpId="0" animBg="1"/>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11300" y="26985"/>
            <a:ext cx="10680700" cy="592167"/>
          </a:xfrm>
          <a:prstGeom prst="roundRect">
            <a:avLst/>
          </a:prstGeom>
          <a:solidFill>
            <a:schemeClr val="accent1">
              <a:lumMod val="20000"/>
              <a:lumOff val="80000"/>
            </a:schemeClr>
          </a:solidFill>
          <a:ln>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a:solidFill>
                  <a:srgbClr val="0070C0"/>
                </a:solidFill>
                <a:latin typeface="Myriad Pro" pitchFamily="34" charset="0"/>
              </a:rPr>
              <a:t>HOOCMON THỰC VẬT</a:t>
            </a:r>
          </a:p>
        </p:txBody>
      </p:sp>
      <p:sp>
        <p:nvSpPr>
          <p:cNvPr id="11" name="Rounded Rectangle 10"/>
          <p:cNvSpPr/>
          <p:nvPr/>
        </p:nvSpPr>
        <p:spPr>
          <a:xfrm>
            <a:off x="773350" y="22227"/>
            <a:ext cx="1360250" cy="628339"/>
          </a:xfrm>
          <a:prstGeom prst="roundRect">
            <a:avLst/>
          </a:prstGeom>
          <a:solidFill>
            <a:schemeClr val="accent1">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err="1"/>
              <a:t>Bài</a:t>
            </a:r>
            <a:r>
              <a:rPr lang="en-US" sz="2400" b="1"/>
              <a:t> 35</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 y="39686"/>
            <a:ext cx="673100" cy="506414"/>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sp>
        <p:nvSpPr>
          <p:cNvPr id="13" name="Pentagon 12"/>
          <p:cNvSpPr/>
          <p:nvPr/>
        </p:nvSpPr>
        <p:spPr>
          <a:xfrm>
            <a:off x="16167" y="838200"/>
            <a:ext cx="727075" cy="389729"/>
          </a:xfrm>
          <a:prstGeom prst="homePlate">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a:latin typeface="Times New Roman" panose="02020603050405020304" pitchFamily="18" charset="0"/>
                <a:cs typeface="Times New Roman" panose="02020603050405020304" pitchFamily="18" charset="0"/>
              </a:rPr>
              <a:t>III</a:t>
            </a:r>
          </a:p>
        </p:txBody>
      </p:sp>
      <p:sp>
        <p:nvSpPr>
          <p:cNvPr id="14" name="TextBox 13"/>
          <p:cNvSpPr txBox="1"/>
          <p:nvPr/>
        </p:nvSpPr>
        <p:spPr>
          <a:xfrm>
            <a:off x="789510" y="804074"/>
            <a:ext cx="9802290" cy="461665"/>
          </a:xfrm>
          <a:prstGeom prst="rect">
            <a:avLst/>
          </a:prstGeom>
          <a:noFill/>
        </p:spPr>
        <p:txBody>
          <a:bodyPr wrap="square" rtlCol="0">
            <a:spAutoFit/>
          </a:bodyPr>
          <a:lstStyle/>
          <a:p>
            <a:pPr algn="just"/>
            <a:r>
              <a:rPr lang="en-US" sz="2400" b="1">
                <a:solidFill>
                  <a:schemeClr val="accent2">
                    <a:lumMod val="75000"/>
                  </a:schemeClr>
                </a:solidFill>
                <a:latin typeface="Myriad Pro" pitchFamily="34" charset="0"/>
              </a:rPr>
              <a:t>HOOCMON ỨC CHẾ</a:t>
            </a:r>
          </a:p>
        </p:txBody>
      </p:sp>
      <p:sp>
        <p:nvSpPr>
          <p:cNvPr id="2" name="Slide Number Placeholder 1"/>
          <p:cNvSpPr>
            <a:spLocks noGrp="1"/>
          </p:cNvSpPr>
          <p:nvPr>
            <p:ph type="sldNum" sz="quarter" idx="12"/>
          </p:nvPr>
        </p:nvSpPr>
        <p:spPr>
          <a:xfrm>
            <a:off x="9518649" y="6427790"/>
            <a:ext cx="2586182" cy="365125"/>
          </a:xfrm>
        </p:spPr>
        <p:txBody>
          <a:bodyPr/>
          <a:lstStyle/>
          <a:p>
            <a:fld id="{AEC32211-C4AE-4200-8F1C-AB7060CFF7B4}" type="slidenum">
              <a:rPr lang="en-US" smtClean="0"/>
              <a:t>20</a:t>
            </a:fld>
            <a:endParaRPr lang="en-US"/>
          </a:p>
        </p:txBody>
      </p:sp>
      <p:sp>
        <p:nvSpPr>
          <p:cNvPr id="15" name="Rounded Rectangle 14">
            <a:extLst>
              <a:ext uri="{FF2B5EF4-FFF2-40B4-BE49-F238E27FC236}">
                <a16:creationId xmlns:a16="http://schemas.microsoft.com/office/drawing/2014/main" xmlns="" id="{76056BBB-8B82-4DEE-8BBB-489D9A07734F}"/>
              </a:ext>
            </a:extLst>
          </p:cNvPr>
          <p:cNvSpPr/>
          <p:nvPr/>
        </p:nvSpPr>
        <p:spPr>
          <a:xfrm>
            <a:off x="561975" y="1341589"/>
            <a:ext cx="403225" cy="356039"/>
          </a:xfrm>
          <a:prstGeom prst="roundRect">
            <a:avLst/>
          </a:prstGeom>
          <a:solidFill>
            <a:schemeClr val="accent6">
              <a:lumMod val="75000"/>
            </a:schemeClr>
          </a:solidFill>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a:t>1</a:t>
            </a:r>
          </a:p>
        </p:txBody>
      </p:sp>
      <p:sp>
        <p:nvSpPr>
          <p:cNvPr id="16" name="TextBox 15">
            <a:extLst>
              <a:ext uri="{FF2B5EF4-FFF2-40B4-BE49-F238E27FC236}">
                <a16:creationId xmlns:a16="http://schemas.microsoft.com/office/drawing/2014/main" xmlns="" id="{92F7D1D4-3A38-46F5-90FB-49BD03E41F1D}"/>
              </a:ext>
            </a:extLst>
          </p:cNvPr>
          <p:cNvSpPr txBox="1"/>
          <p:nvPr/>
        </p:nvSpPr>
        <p:spPr>
          <a:xfrm>
            <a:off x="965199" y="1290935"/>
            <a:ext cx="10680700" cy="461665"/>
          </a:xfrm>
          <a:prstGeom prst="rect">
            <a:avLst/>
          </a:prstGeom>
          <a:noFill/>
        </p:spPr>
        <p:txBody>
          <a:bodyPr wrap="square" rtlCol="0">
            <a:spAutoFit/>
          </a:bodyPr>
          <a:lstStyle/>
          <a:p>
            <a:r>
              <a:rPr lang="en-US" sz="2400" b="1">
                <a:solidFill>
                  <a:schemeClr val="accent6">
                    <a:lumMod val="75000"/>
                  </a:schemeClr>
                </a:solidFill>
                <a:latin typeface="Myriad Pro" pitchFamily="34" charset="0"/>
              </a:rPr>
              <a:t>ÊTILEN</a:t>
            </a:r>
          </a:p>
        </p:txBody>
      </p:sp>
      <p:pic>
        <p:nvPicPr>
          <p:cNvPr id="20" name="Picture 5">
            <a:extLst>
              <a:ext uri="{FF2B5EF4-FFF2-40B4-BE49-F238E27FC236}">
                <a16:creationId xmlns:a16="http://schemas.microsoft.com/office/drawing/2014/main" xmlns="" id="{ECEBC370-510C-4C20-A7BB-C9CE3F53B3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5382" y="1001715"/>
            <a:ext cx="4765675" cy="5791200"/>
          </a:xfrm>
          <a:prstGeom prst="rect">
            <a:avLst/>
          </a:prstGeom>
          <a:noFill/>
          <a:extLst>
            <a:ext uri="{909E8E84-426E-40DD-AFC4-6F175D3DCCD1}">
              <a14:hiddenFill xmlns:a14="http://schemas.microsoft.com/office/drawing/2010/main">
                <a:solidFill>
                  <a:srgbClr val="FFFFFF"/>
                </a:solidFill>
              </a14:hiddenFill>
            </a:ext>
          </a:extLst>
        </p:spPr>
      </p:pic>
      <p:sp>
        <p:nvSpPr>
          <p:cNvPr id="21" name="Oval 11">
            <a:extLst>
              <a:ext uri="{FF2B5EF4-FFF2-40B4-BE49-F238E27FC236}">
                <a16:creationId xmlns:a16="http://schemas.microsoft.com/office/drawing/2014/main" xmlns="" id="{F88FBF28-B271-4896-9A65-5FBB63D57CC9}"/>
              </a:ext>
            </a:extLst>
          </p:cNvPr>
          <p:cNvSpPr>
            <a:spLocks noChangeArrowheads="1"/>
          </p:cNvSpPr>
          <p:nvPr/>
        </p:nvSpPr>
        <p:spPr bwMode="auto">
          <a:xfrm>
            <a:off x="9015270" y="2354265"/>
            <a:ext cx="119062" cy="119063"/>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Text Box 24">
            <a:extLst>
              <a:ext uri="{FF2B5EF4-FFF2-40B4-BE49-F238E27FC236}">
                <a16:creationId xmlns:a16="http://schemas.microsoft.com/office/drawing/2014/main" xmlns="" id="{CEDC71A6-8AF2-43A7-A5B6-94D8323F4038}"/>
              </a:ext>
            </a:extLst>
          </p:cNvPr>
          <p:cNvSpPr txBox="1">
            <a:spLocks noChangeArrowheads="1"/>
          </p:cNvSpPr>
          <p:nvPr/>
        </p:nvSpPr>
        <p:spPr bwMode="auto">
          <a:xfrm>
            <a:off x="8151670" y="2097090"/>
            <a:ext cx="685800" cy="2746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en-US" b="1">
                <a:solidFill>
                  <a:srgbClr val="FF00FF"/>
                </a:solidFill>
              </a:rPr>
              <a:t>Etilen</a:t>
            </a:r>
          </a:p>
        </p:txBody>
      </p:sp>
      <p:sp>
        <p:nvSpPr>
          <p:cNvPr id="24" name="Text Box 26">
            <a:extLst>
              <a:ext uri="{FF2B5EF4-FFF2-40B4-BE49-F238E27FC236}">
                <a16:creationId xmlns:a16="http://schemas.microsoft.com/office/drawing/2014/main" xmlns="" id="{2D412C90-C664-4D04-8606-182F68738259}"/>
              </a:ext>
            </a:extLst>
          </p:cNvPr>
          <p:cNvSpPr txBox="1">
            <a:spLocks noChangeArrowheads="1"/>
          </p:cNvSpPr>
          <p:nvPr/>
        </p:nvSpPr>
        <p:spPr bwMode="auto">
          <a:xfrm>
            <a:off x="8439007" y="3925890"/>
            <a:ext cx="685800" cy="2746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en-US" b="1">
                <a:solidFill>
                  <a:srgbClr val="FF00FF"/>
                </a:solidFill>
              </a:rPr>
              <a:t>Etilen</a:t>
            </a:r>
          </a:p>
        </p:txBody>
      </p:sp>
      <p:pic>
        <p:nvPicPr>
          <p:cNvPr id="25" name="Picture 14">
            <a:extLst>
              <a:ext uri="{FF2B5EF4-FFF2-40B4-BE49-F238E27FC236}">
                <a16:creationId xmlns:a16="http://schemas.microsoft.com/office/drawing/2014/main" xmlns="" id="{087221D3-BF43-49E1-B827-4F1F368F550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6182" y="3499646"/>
            <a:ext cx="319088" cy="395287"/>
          </a:xfrm>
          <a:prstGeom prst="rect">
            <a:avLst/>
          </a:prstGeom>
          <a:noFill/>
          <a:extLst>
            <a:ext uri="{909E8E84-426E-40DD-AFC4-6F175D3DCCD1}">
              <a14:hiddenFill xmlns:a14="http://schemas.microsoft.com/office/drawing/2010/main">
                <a:solidFill>
                  <a:srgbClr val="FFFFFF"/>
                </a:solidFill>
              </a14:hiddenFill>
            </a:ext>
          </a:extLst>
        </p:spPr>
      </p:pic>
      <p:sp>
        <p:nvSpPr>
          <p:cNvPr id="22" name="Oval 15">
            <a:extLst>
              <a:ext uri="{FF2B5EF4-FFF2-40B4-BE49-F238E27FC236}">
                <a16:creationId xmlns:a16="http://schemas.microsoft.com/office/drawing/2014/main" xmlns="" id="{838CD6C4-9FE0-402A-80E9-279F48FC90BC}"/>
              </a:ext>
            </a:extLst>
          </p:cNvPr>
          <p:cNvSpPr>
            <a:spLocks noChangeArrowheads="1"/>
          </p:cNvSpPr>
          <p:nvPr/>
        </p:nvSpPr>
        <p:spPr bwMode="auto">
          <a:xfrm>
            <a:off x="8758095" y="3697290"/>
            <a:ext cx="119062" cy="119063"/>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Hình chữ nhật 25">
            <a:extLst>
              <a:ext uri="{FF2B5EF4-FFF2-40B4-BE49-F238E27FC236}">
                <a16:creationId xmlns:a16="http://schemas.microsoft.com/office/drawing/2014/main" xmlns="" id="{2EE17E9F-81A1-43E5-A92C-88573DB5C450}"/>
              </a:ext>
            </a:extLst>
          </p:cNvPr>
          <p:cNvSpPr/>
          <p:nvPr/>
        </p:nvSpPr>
        <p:spPr>
          <a:xfrm>
            <a:off x="1402414" y="3597751"/>
            <a:ext cx="5029200" cy="492443"/>
          </a:xfrm>
          <a:prstGeom prst="rect">
            <a:avLst/>
          </a:prstGeom>
        </p:spPr>
        <p:txBody>
          <a:bodyPr wrap="square">
            <a:spAutoFit/>
          </a:bodyPr>
          <a:lstStyle/>
          <a:p>
            <a:pPr algn="just"/>
            <a:r>
              <a:rPr lang="fr-FR" sz="2600">
                <a:latin typeface="Arial" panose="020B0604020202020204" pitchFamily="34" charset="0"/>
                <a:ea typeface="Calibri" panose="020F0502020204030204" pitchFamily="34" charset="0"/>
                <a:cs typeface="Arial" panose="020B0604020202020204" pitchFamily="34" charset="0"/>
              </a:rPr>
              <a:t>Các mô của quả chín, lá già.</a:t>
            </a:r>
            <a:endParaRPr lang="en-US" sz="2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1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78 -0.0051 L 0.00495 -0.04769 L 0.04036 -0.01806 L 0.04245 0.03194 L 0.04245 0.14861 L 0.04036 0.25231 L 0.04036 0.30231 L 0.03828 0.32638 L 0.04349 0.34305 L 0.04349 0.34305 " pathEditMode="relative" ptsTypes="AAAAAAAAAA">
                                      <p:cBhvr>
                                        <p:cTn id="6" dur="2000" fill="hold"/>
                                        <p:tgtEl>
                                          <p:spTgt spid="2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arn(inVertical)">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11300" y="26985"/>
            <a:ext cx="10680700" cy="592167"/>
          </a:xfrm>
          <a:prstGeom prst="roundRect">
            <a:avLst/>
          </a:prstGeom>
          <a:solidFill>
            <a:schemeClr val="accent1">
              <a:lumMod val="20000"/>
              <a:lumOff val="80000"/>
            </a:schemeClr>
          </a:solidFill>
          <a:ln>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a:solidFill>
                  <a:srgbClr val="0070C0"/>
                </a:solidFill>
                <a:latin typeface="Myriad Pro" pitchFamily="34" charset="0"/>
              </a:rPr>
              <a:t>HOOCMON THỰC VẬT</a:t>
            </a:r>
          </a:p>
        </p:txBody>
      </p:sp>
      <p:sp>
        <p:nvSpPr>
          <p:cNvPr id="11" name="Rounded Rectangle 10"/>
          <p:cNvSpPr/>
          <p:nvPr/>
        </p:nvSpPr>
        <p:spPr>
          <a:xfrm>
            <a:off x="773350" y="22227"/>
            <a:ext cx="1360250" cy="628339"/>
          </a:xfrm>
          <a:prstGeom prst="roundRect">
            <a:avLst/>
          </a:prstGeom>
          <a:solidFill>
            <a:schemeClr val="accent1">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err="1"/>
              <a:t>Bài</a:t>
            </a:r>
            <a:r>
              <a:rPr lang="en-US" sz="2400" b="1"/>
              <a:t> 35</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 y="39686"/>
            <a:ext cx="673100" cy="506414"/>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sp>
        <p:nvSpPr>
          <p:cNvPr id="13" name="Pentagon 12"/>
          <p:cNvSpPr/>
          <p:nvPr/>
        </p:nvSpPr>
        <p:spPr>
          <a:xfrm>
            <a:off x="16167" y="838200"/>
            <a:ext cx="727075" cy="389729"/>
          </a:xfrm>
          <a:prstGeom prst="homePlate">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a:latin typeface="Times New Roman" panose="02020603050405020304" pitchFamily="18" charset="0"/>
                <a:cs typeface="Times New Roman" panose="02020603050405020304" pitchFamily="18" charset="0"/>
              </a:rPr>
              <a:t>III</a:t>
            </a:r>
          </a:p>
        </p:txBody>
      </p:sp>
      <p:sp>
        <p:nvSpPr>
          <p:cNvPr id="14" name="TextBox 13"/>
          <p:cNvSpPr txBox="1"/>
          <p:nvPr/>
        </p:nvSpPr>
        <p:spPr>
          <a:xfrm>
            <a:off x="789510" y="804074"/>
            <a:ext cx="9802290" cy="461665"/>
          </a:xfrm>
          <a:prstGeom prst="rect">
            <a:avLst/>
          </a:prstGeom>
          <a:noFill/>
        </p:spPr>
        <p:txBody>
          <a:bodyPr wrap="square" rtlCol="0">
            <a:spAutoFit/>
          </a:bodyPr>
          <a:lstStyle/>
          <a:p>
            <a:pPr algn="just"/>
            <a:r>
              <a:rPr lang="en-US" sz="2400" b="1">
                <a:solidFill>
                  <a:schemeClr val="accent2">
                    <a:lumMod val="75000"/>
                  </a:schemeClr>
                </a:solidFill>
                <a:latin typeface="Myriad Pro" pitchFamily="34" charset="0"/>
              </a:rPr>
              <a:t>HOOCMON ỨC CHẾ</a:t>
            </a:r>
          </a:p>
        </p:txBody>
      </p:sp>
      <p:sp>
        <p:nvSpPr>
          <p:cNvPr id="2" name="Slide Number Placeholder 1"/>
          <p:cNvSpPr>
            <a:spLocks noGrp="1"/>
          </p:cNvSpPr>
          <p:nvPr>
            <p:ph type="sldNum" sz="quarter" idx="12"/>
          </p:nvPr>
        </p:nvSpPr>
        <p:spPr>
          <a:xfrm>
            <a:off x="9518649" y="6427790"/>
            <a:ext cx="2586182" cy="365125"/>
          </a:xfrm>
        </p:spPr>
        <p:txBody>
          <a:bodyPr/>
          <a:lstStyle/>
          <a:p>
            <a:fld id="{AEC32211-C4AE-4200-8F1C-AB7060CFF7B4}" type="slidenum">
              <a:rPr lang="en-US" smtClean="0"/>
              <a:t>21</a:t>
            </a:fld>
            <a:endParaRPr lang="en-US"/>
          </a:p>
        </p:txBody>
      </p:sp>
      <p:sp>
        <p:nvSpPr>
          <p:cNvPr id="15" name="Rounded Rectangle 14">
            <a:extLst>
              <a:ext uri="{FF2B5EF4-FFF2-40B4-BE49-F238E27FC236}">
                <a16:creationId xmlns:a16="http://schemas.microsoft.com/office/drawing/2014/main" xmlns="" id="{76056BBB-8B82-4DEE-8BBB-489D9A07734F}"/>
              </a:ext>
            </a:extLst>
          </p:cNvPr>
          <p:cNvSpPr/>
          <p:nvPr/>
        </p:nvSpPr>
        <p:spPr>
          <a:xfrm>
            <a:off x="561975" y="1341589"/>
            <a:ext cx="403225" cy="356039"/>
          </a:xfrm>
          <a:prstGeom prst="roundRect">
            <a:avLst/>
          </a:prstGeom>
          <a:solidFill>
            <a:schemeClr val="accent6">
              <a:lumMod val="75000"/>
            </a:schemeClr>
          </a:solidFill>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a:t>1</a:t>
            </a:r>
          </a:p>
        </p:txBody>
      </p:sp>
      <p:sp>
        <p:nvSpPr>
          <p:cNvPr id="16" name="TextBox 15">
            <a:extLst>
              <a:ext uri="{FF2B5EF4-FFF2-40B4-BE49-F238E27FC236}">
                <a16:creationId xmlns:a16="http://schemas.microsoft.com/office/drawing/2014/main" xmlns="" id="{92F7D1D4-3A38-46F5-90FB-49BD03E41F1D}"/>
              </a:ext>
            </a:extLst>
          </p:cNvPr>
          <p:cNvSpPr txBox="1"/>
          <p:nvPr/>
        </p:nvSpPr>
        <p:spPr>
          <a:xfrm>
            <a:off x="965199" y="1290935"/>
            <a:ext cx="10680700" cy="461665"/>
          </a:xfrm>
          <a:prstGeom prst="rect">
            <a:avLst/>
          </a:prstGeom>
          <a:noFill/>
        </p:spPr>
        <p:txBody>
          <a:bodyPr wrap="square" rtlCol="0">
            <a:spAutoFit/>
          </a:bodyPr>
          <a:lstStyle/>
          <a:p>
            <a:r>
              <a:rPr lang="en-US" sz="2400" b="1">
                <a:solidFill>
                  <a:schemeClr val="accent6">
                    <a:lumMod val="75000"/>
                  </a:schemeClr>
                </a:solidFill>
                <a:latin typeface="Myriad Pro" pitchFamily="34" charset="0"/>
              </a:rPr>
              <a:t>ÊTILEN</a:t>
            </a:r>
          </a:p>
        </p:txBody>
      </p:sp>
      <p:pic>
        <p:nvPicPr>
          <p:cNvPr id="17" name="Picture 4" descr="1">
            <a:extLst>
              <a:ext uri="{FF2B5EF4-FFF2-40B4-BE49-F238E27FC236}">
                <a16:creationId xmlns:a16="http://schemas.microsoft.com/office/drawing/2014/main" xmlns="" id="{E3B8637B-2FFA-49E8-8A8B-0EAD4C3E5D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7109" y="2614046"/>
            <a:ext cx="6357782" cy="417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2">
            <a:extLst>
              <a:ext uri="{FF2B5EF4-FFF2-40B4-BE49-F238E27FC236}">
                <a16:creationId xmlns:a16="http://schemas.microsoft.com/office/drawing/2014/main" xmlns="" id="{EC6892E5-BDAD-4244-9B0A-56E3EE54C278}"/>
              </a:ext>
            </a:extLst>
          </p:cNvPr>
          <p:cNvSpPr/>
          <p:nvPr/>
        </p:nvSpPr>
        <p:spPr>
          <a:xfrm>
            <a:off x="979102" y="1723979"/>
            <a:ext cx="10680700" cy="7906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a:cs typeface="Arial" panose="020B0604020202020204" pitchFamily="34" charset="0"/>
              </a:rPr>
              <a:t>Cho biết người ta sắp xếp quả chín cùng với quả xanh để làm gì?</a:t>
            </a:r>
          </a:p>
        </p:txBody>
      </p:sp>
      <p:pic>
        <p:nvPicPr>
          <p:cNvPr id="19" name="Picture 2" descr="D:\Day Pho Thong Vo Van Kiet\Lớp 11\Giao an soan\Powerpoint\Design\icon\Orange\CauHoi-02.png">
            <a:extLst>
              <a:ext uri="{FF2B5EF4-FFF2-40B4-BE49-F238E27FC236}">
                <a16:creationId xmlns:a16="http://schemas.microsoft.com/office/drawing/2014/main" xmlns="" id="{49406B73-5BCC-45FA-BB32-7DFC8AF644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842817"/>
            <a:ext cx="5842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 name="Hình ảnh 19">
            <a:hlinkClick r:id="rId6" action="ppaction://hlinksldjump"/>
            <a:extLst>
              <a:ext uri="{FF2B5EF4-FFF2-40B4-BE49-F238E27FC236}">
                <a16:creationId xmlns:a16="http://schemas.microsoft.com/office/drawing/2014/main" xmlns="" id="{08B0E05F-36AA-48E1-A4F0-EB3AFB131C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435" y="2743490"/>
            <a:ext cx="507936" cy="571429"/>
          </a:xfrm>
          <a:prstGeom prst="rect">
            <a:avLst/>
          </a:prstGeom>
        </p:spPr>
      </p:pic>
    </p:spTree>
    <p:extLst>
      <p:ext uri="{BB962C8B-B14F-4D97-AF65-F5344CB8AC3E}">
        <p14:creationId xmlns:p14="http://schemas.microsoft.com/office/powerpoint/2010/main" val="1230680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11300" y="26985"/>
            <a:ext cx="10680700" cy="592167"/>
          </a:xfrm>
          <a:prstGeom prst="roundRect">
            <a:avLst/>
          </a:prstGeom>
          <a:solidFill>
            <a:schemeClr val="accent1">
              <a:lumMod val="20000"/>
              <a:lumOff val="80000"/>
            </a:schemeClr>
          </a:solidFill>
          <a:ln>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a:solidFill>
                  <a:srgbClr val="0070C0"/>
                </a:solidFill>
                <a:latin typeface="Myriad Pro" pitchFamily="34" charset="0"/>
              </a:rPr>
              <a:t>HOOCMON THỰC VẬT</a:t>
            </a:r>
          </a:p>
        </p:txBody>
      </p:sp>
      <p:sp>
        <p:nvSpPr>
          <p:cNvPr id="11" name="Rounded Rectangle 10"/>
          <p:cNvSpPr/>
          <p:nvPr/>
        </p:nvSpPr>
        <p:spPr>
          <a:xfrm>
            <a:off x="773350" y="22227"/>
            <a:ext cx="1360250" cy="628339"/>
          </a:xfrm>
          <a:prstGeom prst="roundRect">
            <a:avLst/>
          </a:prstGeom>
          <a:solidFill>
            <a:schemeClr val="accent1">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err="1"/>
              <a:t>Bài</a:t>
            </a:r>
            <a:r>
              <a:rPr lang="en-US" sz="2400" b="1"/>
              <a:t> 35</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 y="39686"/>
            <a:ext cx="673100" cy="506414"/>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sp>
        <p:nvSpPr>
          <p:cNvPr id="13" name="Pentagon 12"/>
          <p:cNvSpPr/>
          <p:nvPr/>
        </p:nvSpPr>
        <p:spPr>
          <a:xfrm>
            <a:off x="16167" y="838200"/>
            <a:ext cx="727075" cy="389729"/>
          </a:xfrm>
          <a:prstGeom prst="homePlate">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a:latin typeface="Times New Roman" panose="02020603050405020304" pitchFamily="18" charset="0"/>
                <a:cs typeface="Times New Roman" panose="02020603050405020304" pitchFamily="18" charset="0"/>
              </a:rPr>
              <a:t>III</a:t>
            </a:r>
          </a:p>
        </p:txBody>
      </p:sp>
      <p:sp>
        <p:nvSpPr>
          <p:cNvPr id="14" name="TextBox 13"/>
          <p:cNvSpPr txBox="1"/>
          <p:nvPr/>
        </p:nvSpPr>
        <p:spPr>
          <a:xfrm>
            <a:off x="789510" y="804074"/>
            <a:ext cx="9802290" cy="461665"/>
          </a:xfrm>
          <a:prstGeom prst="rect">
            <a:avLst/>
          </a:prstGeom>
          <a:noFill/>
        </p:spPr>
        <p:txBody>
          <a:bodyPr wrap="square" rtlCol="0">
            <a:spAutoFit/>
          </a:bodyPr>
          <a:lstStyle/>
          <a:p>
            <a:pPr algn="just"/>
            <a:r>
              <a:rPr lang="en-US" sz="2400" b="1">
                <a:solidFill>
                  <a:schemeClr val="accent2">
                    <a:lumMod val="75000"/>
                  </a:schemeClr>
                </a:solidFill>
                <a:latin typeface="Myriad Pro" pitchFamily="34" charset="0"/>
              </a:rPr>
              <a:t>HOOCMON ỨC CHẾ</a:t>
            </a:r>
          </a:p>
        </p:txBody>
      </p:sp>
      <p:sp>
        <p:nvSpPr>
          <p:cNvPr id="2" name="Slide Number Placeholder 1"/>
          <p:cNvSpPr>
            <a:spLocks noGrp="1"/>
          </p:cNvSpPr>
          <p:nvPr>
            <p:ph type="sldNum" sz="quarter" idx="12"/>
          </p:nvPr>
        </p:nvSpPr>
        <p:spPr>
          <a:xfrm>
            <a:off x="9518649" y="6427790"/>
            <a:ext cx="2586182" cy="365125"/>
          </a:xfrm>
        </p:spPr>
        <p:txBody>
          <a:bodyPr/>
          <a:lstStyle/>
          <a:p>
            <a:fld id="{AEC32211-C4AE-4200-8F1C-AB7060CFF7B4}" type="slidenum">
              <a:rPr lang="en-US" smtClean="0"/>
              <a:t>22</a:t>
            </a:fld>
            <a:endParaRPr lang="en-US"/>
          </a:p>
        </p:txBody>
      </p:sp>
      <p:sp>
        <p:nvSpPr>
          <p:cNvPr id="15" name="Rounded Rectangle 14">
            <a:extLst>
              <a:ext uri="{FF2B5EF4-FFF2-40B4-BE49-F238E27FC236}">
                <a16:creationId xmlns:a16="http://schemas.microsoft.com/office/drawing/2014/main" xmlns="" id="{76056BBB-8B82-4DEE-8BBB-489D9A07734F}"/>
              </a:ext>
            </a:extLst>
          </p:cNvPr>
          <p:cNvSpPr/>
          <p:nvPr/>
        </p:nvSpPr>
        <p:spPr>
          <a:xfrm>
            <a:off x="561975" y="1341589"/>
            <a:ext cx="403225" cy="356039"/>
          </a:xfrm>
          <a:prstGeom prst="roundRect">
            <a:avLst/>
          </a:prstGeom>
          <a:solidFill>
            <a:schemeClr val="accent6">
              <a:lumMod val="75000"/>
            </a:schemeClr>
          </a:solidFill>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a:t>2</a:t>
            </a:r>
          </a:p>
        </p:txBody>
      </p:sp>
      <p:sp>
        <p:nvSpPr>
          <p:cNvPr id="16" name="TextBox 15">
            <a:extLst>
              <a:ext uri="{FF2B5EF4-FFF2-40B4-BE49-F238E27FC236}">
                <a16:creationId xmlns:a16="http://schemas.microsoft.com/office/drawing/2014/main" xmlns="" id="{92F7D1D4-3A38-46F5-90FB-49BD03E41F1D}"/>
              </a:ext>
            </a:extLst>
          </p:cNvPr>
          <p:cNvSpPr txBox="1"/>
          <p:nvPr/>
        </p:nvSpPr>
        <p:spPr>
          <a:xfrm>
            <a:off x="965199" y="1290935"/>
            <a:ext cx="10680700" cy="461665"/>
          </a:xfrm>
          <a:prstGeom prst="rect">
            <a:avLst/>
          </a:prstGeom>
          <a:noFill/>
        </p:spPr>
        <p:txBody>
          <a:bodyPr wrap="square" rtlCol="0">
            <a:spAutoFit/>
          </a:bodyPr>
          <a:lstStyle/>
          <a:p>
            <a:r>
              <a:rPr lang="en-US" sz="2400" b="1">
                <a:solidFill>
                  <a:schemeClr val="accent6">
                    <a:lumMod val="75000"/>
                  </a:schemeClr>
                </a:solidFill>
                <a:latin typeface="Myriad Pro" pitchFamily="34" charset="0"/>
              </a:rPr>
              <a:t>Axit abxixic</a:t>
            </a:r>
          </a:p>
        </p:txBody>
      </p:sp>
      <p:pic>
        <p:nvPicPr>
          <p:cNvPr id="20" name="Picture 5">
            <a:extLst>
              <a:ext uri="{FF2B5EF4-FFF2-40B4-BE49-F238E27FC236}">
                <a16:creationId xmlns:a16="http://schemas.microsoft.com/office/drawing/2014/main" xmlns="" id="{565CB64F-1E39-4D7B-B33B-5A150441C4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9156" y="1001715"/>
            <a:ext cx="4765675" cy="5791200"/>
          </a:xfrm>
          <a:prstGeom prst="rect">
            <a:avLst/>
          </a:prstGeom>
          <a:noFill/>
          <a:extLst>
            <a:ext uri="{909E8E84-426E-40DD-AFC4-6F175D3DCCD1}">
              <a14:hiddenFill xmlns:a14="http://schemas.microsoft.com/office/drawing/2010/main">
                <a:solidFill>
                  <a:srgbClr val="FFFFFF"/>
                </a:solidFill>
              </a14:hiddenFill>
            </a:ext>
          </a:extLst>
        </p:spPr>
      </p:pic>
      <p:sp>
        <p:nvSpPr>
          <p:cNvPr id="21" name="Oval 9">
            <a:extLst>
              <a:ext uri="{FF2B5EF4-FFF2-40B4-BE49-F238E27FC236}">
                <a16:creationId xmlns:a16="http://schemas.microsoft.com/office/drawing/2014/main" xmlns="" id="{55D1913A-E219-4F75-B169-F150151E7AA3}"/>
              </a:ext>
            </a:extLst>
          </p:cNvPr>
          <p:cNvSpPr>
            <a:spLocks noChangeArrowheads="1"/>
          </p:cNvSpPr>
          <p:nvPr/>
        </p:nvSpPr>
        <p:spPr bwMode="auto">
          <a:xfrm>
            <a:off x="10322069" y="3925890"/>
            <a:ext cx="119062" cy="119063"/>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Oval 16">
            <a:extLst>
              <a:ext uri="{FF2B5EF4-FFF2-40B4-BE49-F238E27FC236}">
                <a16:creationId xmlns:a16="http://schemas.microsoft.com/office/drawing/2014/main" xmlns="" id="{1AE7D28A-232C-4B05-A915-CAE81997D56A}"/>
              </a:ext>
            </a:extLst>
          </p:cNvPr>
          <p:cNvSpPr>
            <a:spLocks noChangeArrowheads="1"/>
          </p:cNvSpPr>
          <p:nvPr/>
        </p:nvSpPr>
        <p:spPr bwMode="auto">
          <a:xfrm>
            <a:off x="7793181" y="4721228"/>
            <a:ext cx="119063" cy="119062"/>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Text Box 20">
            <a:extLst>
              <a:ext uri="{FF2B5EF4-FFF2-40B4-BE49-F238E27FC236}">
                <a16:creationId xmlns:a16="http://schemas.microsoft.com/office/drawing/2014/main" xmlns="" id="{32136368-0F3B-4511-889F-A909BB8F74C1}"/>
              </a:ext>
            </a:extLst>
          </p:cNvPr>
          <p:cNvSpPr txBox="1">
            <a:spLocks noChangeArrowheads="1"/>
          </p:cNvSpPr>
          <p:nvPr/>
        </p:nvSpPr>
        <p:spPr bwMode="auto">
          <a:xfrm>
            <a:off x="10630044" y="3956053"/>
            <a:ext cx="838200"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en-US" b="1">
                <a:solidFill>
                  <a:srgbClr val="0000FF"/>
                </a:solidFill>
              </a:rPr>
              <a:t>Abxixic</a:t>
            </a:r>
          </a:p>
        </p:txBody>
      </p:sp>
      <p:sp>
        <p:nvSpPr>
          <p:cNvPr id="24" name="Text Box 27">
            <a:extLst>
              <a:ext uri="{FF2B5EF4-FFF2-40B4-BE49-F238E27FC236}">
                <a16:creationId xmlns:a16="http://schemas.microsoft.com/office/drawing/2014/main" xmlns="" id="{299FB498-8159-4175-8144-DDA1002720CB}"/>
              </a:ext>
            </a:extLst>
          </p:cNvPr>
          <p:cNvSpPr txBox="1">
            <a:spLocks noChangeArrowheads="1"/>
          </p:cNvSpPr>
          <p:nvPr/>
        </p:nvSpPr>
        <p:spPr bwMode="auto">
          <a:xfrm>
            <a:off x="6881956" y="4645028"/>
            <a:ext cx="838200"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en-US" b="1">
                <a:solidFill>
                  <a:srgbClr val="0000FF"/>
                </a:solidFill>
              </a:rPr>
              <a:t>Abxixic</a:t>
            </a:r>
          </a:p>
        </p:txBody>
      </p:sp>
      <p:sp>
        <p:nvSpPr>
          <p:cNvPr id="25" name="Hình chữ nhật 24">
            <a:extLst>
              <a:ext uri="{FF2B5EF4-FFF2-40B4-BE49-F238E27FC236}">
                <a16:creationId xmlns:a16="http://schemas.microsoft.com/office/drawing/2014/main" xmlns="" id="{55C3CC56-C6D5-4F49-AD9C-74AE79F2F926}"/>
              </a:ext>
            </a:extLst>
          </p:cNvPr>
          <p:cNvSpPr/>
          <p:nvPr/>
        </p:nvSpPr>
        <p:spPr>
          <a:xfrm>
            <a:off x="1219200" y="2537589"/>
            <a:ext cx="4876800" cy="1012585"/>
          </a:xfrm>
          <a:prstGeom prst="rect">
            <a:avLst/>
          </a:prstGeom>
        </p:spPr>
        <p:txBody>
          <a:bodyPr wrap="square">
            <a:spAutoFit/>
          </a:bodyPr>
          <a:lstStyle/>
          <a:p>
            <a:pPr algn="just">
              <a:lnSpc>
                <a:spcPct val="130000"/>
              </a:lnSpc>
              <a:spcAft>
                <a:spcPts val="0"/>
              </a:spcAft>
            </a:pPr>
            <a:r>
              <a:rPr lang="fr-FR" sz="2600">
                <a:latin typeface="Arial" panose="020B0604020202020204" pitchFamily="34" charset="0"/>
                <a:ea typeface="Calibri" panose="020F0502020204030204" pitchFamily="34" charset="0"/>
                <a:cs typeface="Arial" panose="020B0604020202020204" pitchFamily="34" charset="0"/>
              </a:rPr>
              <a:t>- Ở lá, chóp rễ.</a:t>
            </a:r>
            <a:endParaRPr lang="en-US" sz="2600">
              <a:latin typeface="Arial" panose="020B0604020202020204" pitchFamily="34" charset="0"/>
              <a:ea typeface="Calibri" panose="020F0502020204030204" pitchFamily="34" charset="0"/>
              <a:cs typeface="Arial" panose="020B0604020202020204" pitchFamily="34" charset="0"/>
            </a:endParaRPr>
          </a:p>
          <a:p>
            <a:pPr algn="just"/>
            <a:r>
              <a:rPr lang="fr-FR" sz="2600">
                <a:latin typeface="Arial" panose="020B0604020202020204" pitchFamily="34" charset="0"/>
                <a:ea typeface="Calibri" panose="020F0502020204030204" pitchFamily="34" charset="0"/>
                <a:cs typeface="Arial" panose="020B0604020202020204" pitchFamily="34" charset="0"/>
              </a:rPr>
              <a:t>- Ở mô thực vật có mạch.</a:t>
            </a:r>
            <a:endParaRPr lang="en-US" sz="2600">
              <a:latin typeface="Arial" panose="020B0604020202020204" pitchFamily="34" charset="0"/>
              <a:cs typeface="Arial" panose="020B0604020202020204" pitchFamily="34" charset="0"/>
            </a:endParaRPr>
          </a:p>
        </p:txBody>
      </p:sp>
      <p:pic>
        <p:nvPicPr>
          <p:cNvPr id="26" name="Hình ảnh 25">
            <a:hlinkClick r:id="rId5" action="ppaction://hlinksldjump"/>
            <a:extLst>
              <a:ext uri="{FF2B5EF4-FFF2-40B4-BE49-F238E27FC236}">
                <a16:creationId xmlns:a16="http://schemas.microsoft.com/office/drawing/2014/main" xmlns="" id="{1F7F6FC4-52F3-44FD-AE15-68826A731D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139" y="6142075"/>
            <a:ext cx="507936" cy="571429"/>
          </a:xfrm>
          <a:prstGeom prst="rect">
            <a:avLst/>
          </a:prstGeom>
        </p:spPr>
      </p:pic>
    </p:spTree>
    <p:extLst>
      <p:ext uri="{BB962C8B-B14F-4D97-AF65-F5344CB8AC3E}">
        <p14:creationId xmlns:p14="http://schemas.microsoft.com/office/powerpoint/2010/main" val="286538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20599 0.11713 L -0.17148 0.11921 L -0.15117 0.12477 L -0.12812 0.12685 L -0.11028 0.11157 L -0.08463 0.09815 L -0.08463 0.08287 L -0.08086 0.03379 L -0.08724 -0.00996 L -0.08984 -0.05 L -0.08333 -0.07847 L -0.08333 -0.10301 L -0.08463 -0.12408 L -0.08463 -0.1544 L -0.08463 -0.19792 L -0.08984 -0.2419 L -0.08984 -0.26435 L -0.08984 -0.28357 L -0.08984 -0.30625 L -0.08984 -0.32338 L -0.08216 -0.33264 L -0.07317 -0.34051 L -0.06172 -0.34769 L -0.05768 -0.34607 " pathEditMode="relative" rAng="0" ptsTypes="AAAAAAAAAAAAAAAAAAAAAAAA">
                                      <p:cBhvr>
                                        <p:cTn id="6" dur="2000" fill="hold"/>
                                        <p:tgtEl>
                                          <p:spTgt spid="21"/>
                                        </p:tgtEl>
                                        <p:attrNameLst>
                                          <p:attrName>ppt_x</p:attrName>
                                          <p:attrName>ppt_y</p:attrName>
                                        </p:attrNameLst>
                                      </p:cBhvr>
                                      <p:rCtr x="7409" y="-22755"/>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arn(inVertical)">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11300" y="26985"/>
            <a:ext cx="10680700" cy="592167"/>
          </a:xfrm>
          <a:prstGeom prst="roundRect">
            <a:avLst/>
          </a:prstGeom>
          <a:solidFill>
            <a:schemeClr val="accent1">
              <a:lumMod val="20000"/>
              <a:lumOff val="80000"/>
            </a:schemeClr>
          </a:solidFill>
          <a:ln>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a:solidFill>
                  <a:srgbClr val="0070C0"/>
                </a:solidFill>
                <a:latin typeface="Myriad Pro" pitchFamily="34" charset="0"/>
              </a:rPr>
              <a:t>HOOCMON THỰC VẬT</a:t>
            </a:r>
          </a:p>
        </p:txBody>
      </p:sp>
      <p:sp>
        <p:nvSpPr>
          <p:cNvPr id="11" name="Rounded Rectangle 10"/>
          <p:cNvSpPr/>
          <p:nvPr/>
        </p:nvSpPr>
        <p:spPr>
          <a:xfrm>
            <a:off x="773350" y="22227"/>
            <a:ext cx="1360250" cy="628339"/>
          </a:xfrm>
          <a:prstGeom prst="roundRect">
            <a:avLst/>
          </a:prstGeom>
          <a:solidFill>
            <a:schemeClr val="accent1">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err="1"/>
              <a:t>Bài</a:t>
            </a:r>
            <a:r>
              <a:rPr lang="en-US" sz="2400" b="1"/>
              <a:t> 35</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 y="39686"/>
            <a:ext cx="673100" cy="506414"/>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sp>
        <p:nvSpPr>
          <p:cNvPr id="13" name="Pentagon 12"/>
          <p:cNvSpPr/>
          <p:nvPr/>
        </p:nvSpPr>
        <p:spPr>
          <a:xfrm>
            <a:off x="16167" y="838200"/>
            <a:ext cx="727075" cy="389729"/>
          </a:xfrm>
          <a:prstGeom prst="homePlate">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a:latin typeface="Times New Roman" panose="02020603050405020304" pitchFamily="18" charset="0"/>
                <a:cs typeface="Times New Roman" panose="02020603050405020304" pitchFamily="18" charset="0"/>
              </a:rPr>
              <a:t>IV</a:t>
            </a:r>
          </a:p>
        </p:txBody>
      </p:sp>
      <p:sp>
        <p:nvSpPr>
          <p:cNvPr id="14" name="TextBox 13"/>
          <p:cNvSpPr txBox="1"/>
          <p:nvPr/>
        </p:nvSpPr>
        <p:spPr>
          <a:xfrm>
            <a:off x="789510" y="804074"/>
            <a:ext cx="9802290" cy="461665"/>
          </a:xfrm>
          <a:prstGeom prst="rect">
            <a:avLst/>
          </a:prstGeom>
          <a:noFill/>
        </p:spPr>
        <p:txBody>
          <a:bodyPr wrap="square" rtlCol="0">
            <a:spAutoFit/>
          </a:bodyPr>
          <a:lstStyle/>
          <a:p>
            <a:pPr algn="just"/>
            <a:r>
              <a:rPr lang="en-US" sz="2400" b="1">
                <a:solidFill>
                  <a:schemeClr val="accent2">
                    <a:lumMod val="75000"/>
                  </a:schemeClr>
                </a:solidFill>
                <a:latin typeface="Myriad Pro" pitchFamily="34" charset="0"/>
              </a:rPr>
              <a:t>TƯƠNG QUAN GIỮA HOOCMON THỰC VẬT</a:t>
            </a:r>
          </a:p>
        </p:txBody>
      </p:sp>
      <p:sp>
        <p:nvSpPr>
          <p:cNvPr id="2" name="Slide Number Placeholder 1"/>
          <p:cNvSpPr>
            <a:spLocks noGrp="1"/>
          </p:cNvSpPr>
          <p:nvPr>
            <p:ph type="sldNum" sz="quarter" idx="12"/>
          </p:nvPr>
        </p:nvSpPr>
        <p:spPr>
          <a:xfrm>
            <a:off x="9518649" y="6427790"/>
            <a:ext cx="2586182" cy="365125"/>
          </a:xfrm>
        </p:spPr>
        <p:txBody>
          <a:bodyPr/>
          <a:lstStyle/>
          <a:p>
            <a:fld id="{AEC32211-C4AE-4200-8F1C-AB7060CFF7B4}" type="slidenum">
              <a:rPr lang="en-US" smtClean="0"/>
              <a:t>23</a:t>
            </a:fld>
            <a:endParaRPr lang="en-US"/>
          </a:p>
        </p:txBody>
      </p:sp>
      <p:pic>
        <p:nvPicPr>
          <p:cNvPr id="17" name="Picture 8" descr="2">
            <a:extLst>
              <a:ext uri="{FF2B5EF4-FFF2-40B4-BE49-F238E27FC236}">
                <a16:creationId xmlns:a16="http://schemas.microsoft.com/office/drawing/2014/main" xmlns="" id="{B66B1524-03E9-4F78-8E58-36621CF215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6429" y="1426895"/>
            <a:ext cx="5404120" cy="540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2">
            <a:extLst>
              <a:ext uri="{FF2B5EF4-FFF2-40B4-BE49-F238E27FC236}">
                <a16:creationId xmlns:a16="http://schemas.microsoft.com/office/drawing/2014/main" xmlns="" id="{E9CC8EB8-E0C3-45B9-A914-F9D6B57528D3}"/>
              </a:ext>
            </a:extLst>
          </p:cNvPr>
          <p:cNvSpPr/>
          <p:nvPr/>
        </p:nvSpPr>
        <p:spPr>
          <a:xfrm>
            <a:off x="409575" y="1922725"/>
            <a:ext cx="5715001" cy="14716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a:latin typeface="Arial" panose="020B0604020202020204" pitchFamily="34" charset="0"/>
                <a:cs typeface="Arial" panose="020B0604020202020204" pitchFamily="34" charset="0"/>
              </a:rPr>
              <a:t>Em có nhận xét gì về sự tương quan giữa auxin và kinetin?</a:t>
            </a:r>
          </a:p>
        </p:txBody>
      </p:sp>
      <p:pic>
        <p:nvPicPr>
          <p:cNvPr id="19" name="Picture 2" descr="D:\Day Pho Thong Vo Van Kiet\Lớp 11\Giao an soan\Powerpoint\Design\icon\Orange\CauHoi-02.png">
            <a:extLst>
              <a:ext uri="{FF2B5EF4-FFF2-40B4-BE49-F238E27FC236}">
                <a16:creationId xmlns:a16="http://schemas.microsoft.com/office/drawing/2014/main" xmlns="" id="{825A69AE-DD9C-45D0-8A87-A3F91B4DA7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5" y="2369601"/>
            <a:ext cx="5842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6" name="Hình ảnh 25">
            <a:extLst>
              <a:ext uri="{FF2B5EF4-FFF2-40B4-BE49-F238E27FC236}">
                <a16:creationId xmlns:a16="http://schemas.microsoft.com/office/drawing/2014/main" xmlns="" id="{8ED4ADAA-73E6-47E9-A6F4-4E4FA6C27C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67" y="4267200"/>
            <a:ext cx="584127" cy="571429"/>
          </a:xfrm>
          <a:prstGeom prst="rect">
            <a:avLst/>
          </a:prstGeom>
        </p:spPr>
      </p:pic>
      <p:sp>
        <p:nvSpPr>
          <p:cNvPr id="27" name="Rounded Rectangle 2">
            <a:extLst>
              <a:ext uri="{FF2B5EF4-FFF2-40B4-BE49-F238E27FC236}">
                <a16:creationId xmlns:a16="http://schemas.microsoft.com/office/drawing/2014/main" xmlns="" id="{21114990-55D2-4CC4-9585-C93FC81BC938}"/>
              </a:ext>
            </a:extLst>
          </p:cNvPr>
          <p:cNvSpPr/>
          <p:nvPr/>
        </p:nvSpPr>
        <p:spPr>
          <a:xfrm>
            <a:off x="491853" y="4041433"/>
            <a:ext cx="5632724" cy="9892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14000"/>
              </a:lnSpc>
            </a:pPr>
            <a:r>
              <a:rPr lang="en-US" sz="2800">
                <a:latin typeface="Arial" panose="020B0604020202020204" pitchFamily="34" charset="0"/>
                <a:cs typeface="Arial" panose="020B0604020202020204" pitchFamily="34" charset="0"/>
              </a:rPr>
              <a:t>Ở những nồng độ khác nhau tạo ra bộ phận khác nhau.</a:t>
            </a:r>
          </a:p>
        </p:txBody>
      </p:sp>
    </p:spTree>
    <p:extLst>
      <p:ext uri="{BB962C8B-B14F-4D97-AF65-F5344CB8AC3E}">
        <p14:creationId xmlns:p14="http://schemas.microsoft.com/office/powerpoint/2010/main" val="320195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arn(inVertical)">
                                      <p:cBhvr>
                                        <p:cTn id="20" dur="500"/>
                                        <p:tgtEl>
                                          <p:spTgt spid="2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11300" y="26985"/>
            <a:ext cx="10680700" cy="592167"/>
          </a:xfrm>
          <a:prstGeom prst="roundRect">
            <a:avLst/>
          </a:prstGeom>
          <a:solidFill>
            <a:schemeClr val="accent1">
              <a:lumMod val="20000"/>
              <a:lumOff val="80000"/>
            </a:schemeClr>
          </a:solidFill>
          <a:ln>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a:solidFill>
                  <a:srgbClr val="0070C0"/>
                </a:solidFill>
                <a:latin typeface="Myriad Pro" pitchFamily="34" charset="0"/>
              </a:rPr>
              <a:t>HOOCMON THỰC VẬT</a:t>
            </a:r>
          </a:p>
        </p:txBody>
      </p:sp>
      <p:sp>
        <p:nvSpPr>
          <p:cNvPr id="11" name="Rounded Rectangle 10"/>
          <p:cNvSpPr/>
          <p:nvPr/>
        </p:nvSpPr>
        <p:spPr>
          <a:xfrm>
            <a:off x="773350" y="22227"/>
            <a:ext cx="1360250" cy="628339"/>
          </a:xfrm>
          <a:prstGeom prst="roundRect">
            <a:avLst/>
          </a:prstGeom>
          <a:solidFill>
            <a:schemeClr val="accent1">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err="1"/>
              <a:t>Bài</a:t>
            </a:r>
            <a:r>
              <a:rPr lang="en-US" sz="2400" b="1"/>
              <a:t> 35</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 y="39686"/>
            <a:ext cx="673100" cy="506414"/>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sp>
        <p:nvSpPr>
          <p:cNvPr id="13" name="Pentagon 12"/>
          <p:cNvSpPr/>
          <p:nvPr/>
        </p:nvSpPr>
        <p:spPr>
          <a:xfrm>
            <a:off x="16167" y="838200"/>
            <a:ext cx="727075" cy="389729"/>
          </a:xfrm>
          <a:prstGeom prst="homePlate">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a:latin typeface="Times New Roman" panose="02020603050405020304" pitchFamily="18" charset="0"/>
                <a:cs typeface="Times New Roman" panose="02020603050405020304" pitchFamily="18" charset="0"/>
              </a:rPr>
              <a:t>IV</a:t>
            </a:r>
          </a:p>
        </p:txBody>
      </p:sp>
      <p:sp>
        <p:nvSpPr>
          <p:cNvPr id="14" name="TextBox 13"/>
          <p:cNvSpPr txBox="1"/>
          <p:nvPr/>
        </p:nvSpPr>
        <p:spPr>
          <a:xfrm>
            <a:off x="789510" y="804074"/>
            <a:ext cx="9802290" cy="461665"/>
          </a:xfrm>
          <a:prstGeom prst="rect">
            <a:avLst/>
          </a:prstGeom>
          <a:noFill/>
        </p:spPr>
        <p:txBody>
          <a:bodyPr wrap="square" rtlCol="0">
            <a:spAutoFit/>
          </a:bodyPr>
          <a:lstStyle/>
          <a:p>
            <a:pPr algn="just"/>
            <a:r>
              <a:rPr lang="en-US" sz="2400" b="1">
                <a:solidFill>
                  <a:schemeClr val="accent2">
                    <a:lumMod val="75000"/>
                  </a:schemeClr>
                </a:solidFill>
                <a:latin typeface="Myriad Pro" pitchFamily="34" charset="0"/>
              </a:rPr>
              <a:t>TƯƠNG QUAN GIỮA HOOCMON THỰC VẬT</a:t>
            </a:r>
          </a:p>
        </p:txBody>
      </p:sp>
      <p:sp>
        <p:nvSpPr>
          <p:cNvPr id="2" name="Slide Number Placeholder 1"/>
          <p:cNvSpPr>
            <a:spLocks noGrp="1"/>
          </p:cNvSpPr>
          <p:nvPr>
            <p:ph type="sldNum" sz="quarter" idx="12"/>
          </p:nvPr>
        </p:nvSpPr>
        <p:spPr>
          <a:xfrm>
            <a:off x="9518649" y="6427790"/>
            <a:ext cx="2586182" cy="365125"/>
          </a:xfrm>
        </p:spPr>
        <p:txBody>
          <a:bodyPr/>
          <a:lstStyle/>
          <a:p>
            <a:fld id="{AEC32211-C4AE-4200-8F1C-AB7060CFF7B4}" type="slidenum">
              <a:rPr lang="en-US" smtClean="0"/>
              <a:t>24</a:t>
            </a:fld>
            <a:endParaRPr lang="en-US"/>
          </a:p>
        </p:txBody>
      </p:sp>
      <p:sp>
        <p:nvSpPr>
          <p:cNvPr id="27" name="Rounded Rectangle 2">
            <a:extLst>
              <a:ext uri="{FF2B5EF4-FFF2-40B4-BE49-F238E27FC236}">
                <a16:creationId xmlns:a16="http://schemas.microsoft.com/office/drawing/2014/main" xmlns="" id="{21114990-55D2-4CC4-9585-C93FC81BC938}"/>
              </a:ext>
            </a:extLst>
          </p:cNvPr>
          <p:cNvSpPr/>
          <p:nvPr/>
        </p:nvSpPr>
        <p:spPr>
          <a:xfrm>
            <a:off x="289511" y="1673591"/>
            <a:ext cx="11612978" cy="495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14000"/>
              </a:lnSpc>
            </a:pPr>
            <a:r>
              <a:rPr lang="vi-VN" sz="2800">
                <a:cs typeface="Arial" panose="020B0604020202020204" pitchFamily="34" charset="0"/>
              </a:rPr>
              <a:t>- Tương quan giữa hoocmôn kích thích và hoocmôn ức chế sinh trưởng điều tiết trạng thái sinh lý của hạt.</a:t>
            </a:r>
          </a:p>
          <a:p>
            <a:pPr algn="just">
              <a:lnSpc>
                <a:spcPct val="114000"/>
              </a:lnSpc>
            </a:pPr>
            <a:r>
              <a:rPr lang="vi-VN" sz="2800">
                <a:cs typeface="Arial" panose="020B0604020202020204" pitchFamily="34" charset="0"/>
              </a:rPr>
              <a:t>VD: tương quan giữa GA/AAB</a:t>
            </a:r>
          </a:p>
          <a:p>
            <a:pPr algn="just">
              <a:lnSpc>
                <a:spcPct val="114000"/>
              </a:lnSpc>
            </a:pPr>
            <a:r>
              <a:rPr lang="vi-VN" sz="2800">
                <a:cs typeface="Arial" panose="020B0604020202020204" pitchFamily="34" charset="0"/>
              </a:rPr>
              <a:t>+ Trong hạt khô GA rất thấp, AAB cực đại.</a:t>
            </a:r>
          </a:p>
          <a:p>
            <a:pPr algn="just">
              <a:lnSpc>
                <a:spcPct val="114000"/>
              </a:lnSpc>
            </a:pPr>
            <a:r>
              <a:rPr lang="vi-VN" sz="2800">
                <a:cs typeface="Arial" panose="020B0604020202020204" pitchFamily="34" charset="0"/>
              </a:rPr>
              <a:t>+ Hạt nảy mầm GA tăng nhanh còn AAB giảm rất mạnh.</a:t>
            </a:r>
          </a:p>
          <a:p>
            <a:pPr algn="just">
              <a:lnSpc>
                <a:spcPct val="114000"/>
              </a:lnSpc>
            </a:pPr>
            <a:r>
              <a:rPr lang="vi-VN" sz="2800">
                <a:cs typeface="Arial" panose="020B0604020202020204" pitchFamily="34" charset="0"/>
              </a:rPr>
              <a:t>- Tương quan giữa các hoocmôn kích thích với nhau.</a:t>
            </a:r>
          </a:p>
          <a:p>
            <a:pPr algn="just">
              <a:lnSpc>
                <a:spcPct val="114000"/>
              </a:lnSpc>
            </a:pPr>
            <a:r>
              <a:rPr lang="vi-VN" sz="2800">
                <a:cs typeface="Arial" panose="020B0604020202020204" pitchFamily="34" charset="0"/>
              </a:rPr>
              <a:t>VD: tương quan giữa auxin và xitokinin điều tiết sự phát triển mo callus</a:t>
            </a:r>
          </a:p>
          <a:p>
            <a:pPr algn="just">
              <a:lnSpc>
                <a:spcPct val="114000"/>
              </a:lnSpc>
            </a:pPr>
            <a:r>
              <a:rPr lang="vi-VN" sz="2800">
                <a:cs typeface="Arial" panose="020B0604020202020204" pitchFamily="34" charset="0"/>
              </a:rPr>
              <a:t>+ Auxin ưu thế mô callus ra rễ.</a:t>
            </a:r>
          </a:p>
          <a:p>
            <a:pPr algn="just">
              <a:lnSpc>
                <a:spcPct val="114000"/>
              </a:lnSpc>
            </a:pPr>
            <a:r>
              <a:rPr lang="vi-VN" sz="2800">
                <a:cs typeface="Arial" panose="020B0604020202020204" pitchFamily="34" charset="0"/>
              </a:rPr>
              <a:t>+ Xitokinin ưu thế mô callus mọc chồi.</a:t>
            </a:r>
          </a:p>
        </p:txBody>
      </p:sp>
    </p:spTree>
    <p:extLst>
      <p:ext uri="{BB962C8B-B14F-4D97-AF65-F5344CB8AC3E}">
        <p14:creationId xmlns:p14="http://schemas.microsoft.com/office/powerpoint/2010/main" val="980803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11300" y="26985"/>
            <a:ext cx="10680700" cy="592167"/>
          </a:xfrm>
          <a:prstGeom prst="roundRect">
            <a:avLst/>
          </a:prstGeom>
          <a:solidFill>
            <a:schemeClr val="accent1">
              <a:lumMod val="20000"/>
              <a:lumOff val="80000"/>
            </a:schemeClr>
          </a:solidFill>
          <a:ln>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a:solidFill>
                  <a:srgbClr val="0070C0"/>
                </a:solidFill>
                <a:latin typeface="Myriad Pro" pitchFamily="34" charset="0"/>
              </a:rPr>
              <a:t>HOOCMON THỰC VẬT</a:t>
            </a:r>
          </a:p>
        </p:txBody>
      </p:sp>
      <p:sp>
        <p:nvSpPr>
          <p:cNvPr id="11" name="Rounded Rectangle 10"/>
          <p:cNvSpPr/>
          <p:nvPr/>
        </p:nvSpPr>
        <p:spPr>
          <a:xfrm>
            <a:off x="773350" y="22227"/>
            <a:ext cx="1360250" cy="628339"/>
          </a:xfrm>
          <a:prstGeom prst="roundRect">
            <a:avLst/>
          </a:prstGeom>
          <a:solidFill>
            <a:schemeClr val="accent1">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err="1"/>
              <a:t>Bài</a:t>
            </a:r>
            <a:r>
              <a:rPr lang="en-US" sz="2400" b="1"/>
              <a:t> 35</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 y="-18371"/>
            <a:ext cx="673100" cy="506414"/>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sp>
        <p:nvSpPr>
          <p:cNvPr id="2" name="Slide Number Placeholder 1"/>
          <p:cNvSpPr>
            <a:spLocks noGrp="1"/>
          </p:cNvSpPr>
          <p:nvPr>
            <p:ph type="sldNum" sz="quarter" idx="12"/>
          </p:nvPr>
        </p:nvSpPr>
        <p:spPr>
          <a:xfrm>
            <a:off x="9518649" y="6427790"/>
            <a:ext cx="2586182" cy="365125"/>
          </a:xfrm>
        </p:spPr>
        <p:txBody>
          <a:bodyPr/>
          <a:lstStyle/>
          <a:p>
            <a:fld id="{AEC32211-C4AE-4200-8F1C-AB7060CFF7B4}" type="slidenum">
              <a:rPr lang="en-US" smtClean="0"/>
              <a:t>25</a:t>
            </a:fld>
            <a:endParaRPr lang="en-US"/>
          </a:p>
        </p:txBody>
      </p:sp>
      <p:sp>
        <p:nvSpPr>
          <p:cNvPr id="9" name="TextBox 2">
            <a:extLst>
              <a:ext uri="{FF2B5EF4-FFF2-40B4-BE49-F238E27FC236}">
                <a16:creationId xmlns:a16="http://schemas.microsoft.com/office/drawing/2014/main" xmlns="" id="{B0CB993A-F08F-444E-9D4A-77B994587445}"/>
              </a:ext>
            </a:extLst>
          </p:cNvPr>
          <p:cNvSpPr txBox="1"/>
          <p:nvPr/>
        </p:nvSpPr>
        <p:spPr>
          <a:xfrm>
            <a:off x="5562600" y="833738"/>
            <a:ext cx="1359668" cy="461665"/>
          </a:xfrm>
          <a:prstGeom prst="rect">
            <a:avLst/>
          </a:prstGeom>
          <a:no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dirty="0" err="1">
                <a:solidFill>
                  <a:srgbClr val="C00000"/>
                </a:solidFill>
                <a:latin typeface="Myriad Pro" pitchFamily="34" charset="0"/>
              </a:rPr>
              <a:t>Củng</a:t>
            </a:r>
            <a:r>
              <a:rPr lang="en-US" sz="2400" b="1" dirty="0">
                <a:solidFill>
                  <a:srgbClr val="C00000"/>
                </a:solidFill>
                <a:latin typeface="Myriad Pro" pitchFamily="34" charset="0"/>
              </a:rPr>
              <a:t> </a:t>
            </a:r>
            <a:r>
              <a:rPr lang="en-US" sz="2400" b="1" dirty="0" err="1">
                <a:solidFill>
                  <a:srgbClr val="C00000"/>
                </a:solidFill>
                <a:latin typeface="Myriad Pro" pitchFamily="34" charset="0"/>
              </a:rPr>
              <a:t>cố</a:t>
            </a:r>
            <a:endParaRPr lang="en-US" sz="2400" b="1" dirty="0">
              <a:solidFill>
                <a:srgbClr val="C00000"/>
              </a:solidFill>
              <a:latin typeface="Myriad Pro" pitchFamily="34" charset="0"/>
            </a:endParaRPr>
          </a:p>
        </p:txBody>
      </p:sp>
      <p:sp>
        <p:nvSpPr>
          <p:cNvPr id="3" name="Rectangle 2"/>
          <p:cNvSpPr/>
          <p:nvPr/>
        </p:nvSpPr>
        <p:spPr>
          <a:xfrm>
            <a:off x="152400" y="1280889"/>
            <a:ext cx="11811000" cy="3552639"/>
          </a:xfrm>
          <a:prstGeom prst="rect">
            <a:avLst/>
          </a:prstGeom>
        </p:spPr>
        <p:txBody>
          <a:bodyPr wrap="square">
            <a:spAutoFit/>
          </a:bodyPr>
          <a:lstStyle/>
          <a:p>
            <a:pPr algn="just">
              <a:lnSpc>
                <a:spcPct val="114000"/>
              </a:lnSpc>
              <a:spcAft>
                <a:spcPts val="1000"/>
              </a:spcAft>
            </a:pPr>
            <a:r>
              <a:rPr lang="en-US" sz="2800" b="1" i="1" dirty="0" smtClean="0">
                <a:solidFill>
                  <a:srgbClr val="FF0000"/>
                </a:solidFill>
                <a:latin typeface="Arial" panose="020B0604020202020204" pitchFamily="34" charset="0"/>
                <a:ea typeface="Calibri" panose="020F0502020204030204" pitchFamily="34" charset="0"/>
                <a:cs typeface="Arial" panose="020B0604020202020204" pitchFamily="34" charset="0"/>
              </a:rPr>
              <a:t>HS </a:t>
            </a:r>
            <a:r>
              <a:rPr lang="en-US" sz="2800" b="1" i="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trả</a:t>
            </a:r>
            <a:r>
              <a:rPr lang="en-US" sz="2800" b="1" i="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i="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lời</a:t>
            </a:r>
            <a:r>
              <a:rPr lang="en-US" sz="2800" b="1" i="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i="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các</a:t>
            </a:r>
            <a:r>
              <a:rPr lang="en-US" sz="2800" b="1" i="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i="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câu</a:t>
            </a:r>
            <a:r>
              <a:rPr lang="en-US" sz="2800" b="1" i="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i="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hỏi</a:t>
            </a:r>
            <a:r>
              <a:rPr lang="en-US" sz="2800" b="1" i="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i="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sau</a:t>
            </a:r>
            <a:r>
              <a:rPr lang="en-US" sz="2800" b="1" i="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i="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từ</a:t>
            </a:r>
            <a:r>
              <a:rPr lang="en-US" sz="2800" b="1" i="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i="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câu</a:t>
            </a:r>
            <a:r>
              <a:rPr lang="en-US" sz="2800" b="1" i="1" dirty="0" smtClean="0">
                <a:solidFill>
                  <a:srgbClr val="FF0000"/>
                </a:solidFill>
                <a:latin typeface="Arial" panose="020B0604020202020204" pitchFamily="34" charset="0"/>
                <a:ea typeface="Calibri" panose="020F0502020204030204" pitchFamily="34" charset="0"/>
                <a:cs typeface="Arial" panose="020B0604020202020204" pitchFamily="34" charset="0"/>
              </a:rPr>
              <a:t> 1 -&gt; 6:</a:t>
            </a:r>
            <a:endParaRPr lang="en-US" sz="2800" i="1" dirty="0" smtClean="0">
              <a:latin typeface="Arial" panose="020B0604020202020204" pitchFamily="34" charset="0"/>
              <a:ea typeface="Calibri" panose="020F0502020204030204" pitchFamily="34" charset="0"/>
              <a:cs typeface="Arial" panose="020B0604020202020204" pitchFamily="34" charset="0"/>
            </a:endParaRPr>
          </a:p>
          <a:p>
            <a:pPr marL="514350" indent="-514350" algn="just">
              <a:lnSpc>
                <a:spcPct val="114000"/>
              </a:lnSpc>
              <a:spcAft>
                <a:spcPts val="1000"/>
              </a:spcAft>
              <a:buAutoNum type="arabicPeriod"/>
            </a:pPr>
            <a:r>
              <a:rPr lang="en-US" sz="2800" i="1" dirty="0" err="1">
                <a:latin typeface="Arial" panose="020B0604020202020204" pitchFamily="34" charset="0"/>
                <a:ea typeface="Calibri" panose="020F0502020204030204" pitchFamily="34" charset="0"/>
                <a:cs typeface="Arial" panose="020B0604020202020204" pitchFamily="34" charset="0"/>
              </a:rPr>
              <a:t>Điều</a:t>
            </a:r>
            <a:r>
              <a:rPr lang="en-US" sz="2800" i="1" dirty="0">
                <a:latin typeface="Arial" panose="020B0604020202020204" pitchFamily="34" charset="0"/>
                <a:ea typeface="Calibri" panose="020F0502020204030204" pitchFamily="34" charset="0"/>
                <a:cs typeface="Arial" panose="020B0604020202020204" pitchFamily="34" charset="0"/>
              </a:rPr>
              <a:t> </a:t>
            </a:r>
            <a:r>
              <a:rPr lang="en-US" sz="2800" i="1" dirty="0" err="1">
                <a:latin typeface="Arial" panose="020B0604020202020204" pitchFamily="34" charset="0"/>
                <a:ea typeface="Calibri" panose="020F0502020204030204" pitchFamily="34" charset="0"/>
                <a:cs typeface="Arial" panose="020B0604020202020204" pitchFamily="34" charset="0"/>
              </a:rPr>
              <a:t>cần</a:t>
            </a:r>
            <a:r>
              <a:rPr lang="en-US" sz="2800" i="1" dirty="0">
                <a:latin typeface="Arial" panose="020B0604020202020204" pitchFamily="34" charset="0"/>
                <a:ea typeface="Calibri" panose="020F0502020204030204" pitchFamily="34" charset="0"/>
                <a:cs typeface="Arial" panose="020B0604020202020204" pitchFamily="34" charset="0"/>
              </a:rPr>
              <a:t> </a:t>
            </a:r>
            <a:r>
              <a:rPr lang="en-US" sz="2800" i="1" dirty="0" err="1">
                <a:latin typeface="Arial" panose="020B0604020202020204" pitchFamily="34" charset="0"/>
                <a:ea typeface="Calibri" panose="020F0502020204030204" pitchFamily="34" charset="0"/>
                <a:cs typeface="Arial" panose="020B0604020202020204" pitchFamily="34" charset="0"/>
              </a:rPr>
              <a:t>tránh</a:t>
            </a:r>
            <a:r>
              <a:rPr lang="en-US" sz="2800" i="1" dirty="0">
                <a:latin typeface="Arial" panose="020B0604020202020204" pitchFamily="34" charset="0"/>
                <a:ea typeface="Calibri" panose="020F0502020204030204" pitchFamily="34" charset="0"/>
                <a:cs typeface="Arial" panose="020B0604020202020204" pitchFamily="34" charset="0"/>
              </a:rPr>
              <a:t> </a:t>
            </a:r>
            <a:r>
              <a:rPr lang="en-US" sz="2800" i="1" dirty="0" err="1">
                <a:latin typeface="Arial" panose="020B0604020202020204" pitchFamily="34" charset="0"/>
                <a:ea typeface="Calibri" panose="020F0502020204030204" pitchFamily="34" charset="0"/>
                <a:cs typeface="Arial" panose="020B0604020202020204" pitchFamily="34" charset="0"/>
              </a:rPr>
              <a:t>trong</a:t>
            </a:r>
            <a:r>
              <a:rPr lang="en-US" sz="2800" i="1" dirty="0">
                <a:latin typeface="Arial" panose="020B0604020202020204" pitchFamily="34" charset="0"/>
                <a:ea typeface="Calibri" panose="020F0502020204030204" pitchFamily="34" charset="0"/>
                <a:cs typeface="Arial" panose="020B0604020202020204" pitchFamily="34" charset="0"/>
              </a:rPr>
              <a:t> </a:t>
            </a:r>
            <a:r>
              <a:rPr lang="en-US" sz="2800" i="1" dirty="0" err="1">
                <a:latin typeface="Arial" panose="020B0604020202020204" pitchFamily="34" charset="0"/>
                <a:ea typeface="Calibri" panose="020F0502020204030204" pitchFamily="34" charset="0"/>
                <a:cs typeface="Arial" panose="020B0604020202020204" pitchFamily="34" charset="0"/>
              </a:rPr>
              <a:t>việc</a:t>
            </a:r>
            <a:r>
              <a:rPr lang="en-US" sz="2800" i="1" dirty="0">
                <a:latin typeface="Arial" panose="020B0604020202020204" pitchFamily="34" charset="0"/>
                <a:ea typeface="Calibri" panose="020F0502020204030204" pitchFamily="34" charset="0"/>
                <a:cs typeface="Arial" panose="020B0604020202020204" pitchFamily="34" charset="0"/>
              </a:rPr>
              <a:t> </a:t>
            </a:r>
            <a:r>
              <a:rPr lang="en-US" sz="2800" i="1" dirty="0" err="1">
                <a:latin typeface="Arial" panose="020B0604020202020204" pitchFamily="34" charset="0"/>
                <a:ea typeface="Calibri" panose="020F0502020204030204" pitchFamily="34" charset="0"/>
                <a:cs typeface="Arial" panose="020B0604020202020204" pitchFamily="34" charset="0"/>
              </a:rPr>
              <a:t>ứng</a:t>
            </a:r>
            <a:r>
              <a:rPr lang="en-US" sz="2800" i="1" dirty="0">
                <a:latin typeface="Arial" panose="020B0604020202020204" pitchFamily="34" charset="0"/>
                <a:ea typeface="Calibri" panose="020F0502020204030204" pitchFamily="34" charset="0"/>
                <a:cs typeface="Arial" panose="020B0604020202020204" pitchFamily="34" charset="0"/>
              </a:rPr>
              <a:t> </a:t>
            </a:r>
            <a:r>
              <a:rPr lang="en-US" sz="2800" i="1" dirty="0" err="1">
                <a:latin typeface="Arial" panose="020B0604020202020204" pitchFamily="34" charset="0"/>
                <a:ea typeface="Calibri" panose="020F0502020204030204" pitchFamily="34" charset="0"/>
                <a:cs typeface="Arial" panose="020B0604020202020204" pitchFamily="34" charset="0"/>
              </a:rPr>
              <a:t>dụng</a:t>
            </a:r>
            <a:r>
              <a:rPr lang="en-US" sz="2800" i="1" dirty="0">
                <a:latin typeface="Arial" panose="020B0604020202020204" pitchFamily="34" charset="0"/>
                <a:ea typeface="Calibri" panose="020F0502020204030204" pitchFamily="34" charset="0"/>
                <a:cs typeface="Arial" panose="020B0604020202020204" pitchFamily="34" charset="0"/>
              </a:rPr>
              <a:t> </a:t>
            </a:r>
            <a:r>
              <a:rPr lang="en-US" sz="2800" i="1" dirty="0" err="1">
                <a:latin typeface="Arial" panose="020B0604020202020204" pitchFamily="34" charset="0"/>
                <a:ea typeface="Calibri" panose="020F0502020204030204" pitchFamily="34" charset="0"/>
                <a:cs typeface="Arial" panose="020B0604020202020204" pitchFamily="34" charset="0"/>
              </a:rPr>
              <a:t>hoocmôn</a:t>
            </a:r>
            <a:r>
              <a:rPr lang="en-US" sz="2800" i="1" dirty="0">
                <a:latin typeface="Arial" panose="020B0604020202020204" pitchFamily="34" charset="0"/>
                <a:ea typeface="Calibri" panose="020F0502020204030204" pitchFamily="34" charset="0"/>
                <a:cs typeface="Arial" panose="020B0604020202020204" pitchFamily="34" charset="0"/>
              </a:rPr>
              <a:t> </a:t>
            </a:r>
            <a:r>
              <a:rPr lang="en-US" sz="2800" i="1" dirty="0" err="1">
                <a:latin typeface="Arial" panose="020B0604020202020204" pitchFamily="34" charset="0"/>
                <a:ea typeface="Calibri" panose="020F0502020204030204" pitchFamily="34" charset="0"/>
                <a:cs typeface="Arial" panose="020B0604020202020204" pitchFamily="34" charset="0"/>
              </a:rPr>
              <a:t>thực</a:t>
            </a:r>
            <a:r>
              <a:rPr lang="en-US" sz="2800" i="1" dirty="0">
                <a:latin typeface="Arial" panose="020B0604020202020204" pitchFamily="34" charset="0"/>
                <a:ea typeface="Calibri" panose="020F0502020204030204" pitchFamily="34" charset="0"/>
                <a:cs typeface="Arial" panose="020B0604020202020204" pitchFamily="34" charset="0"/>
              </a:rPr>
              <a:t> </a:t>
            </a:r>
            <a:r>
              <a:rPr lang="en-US" sz="2800" i="1" dirty="0" err="1">
                <a:latin typeface="Arial" panose="020B0604020202020204" pitchFamily="34" charset="0"/>
                <a:ea typeface="Calibri" panose="020F0502020204030204" pitchFamily="34" charset="0"/>
                <a:cs typeface="Arial" panose="020B0604020202020204" pitchFamily="34" charset="0"/>
              </a:rPr>
              <a:t>vật</a:t>
            </a:r>
            <a:r>
              <a:rPr lang="en-US" sz="2800" i="1" dirty="0">
                <a:latin typeface="Arial" panose="020B0604020202020204" pitchFamily="34" charset="0"/>
                <a:ea typeface="Calibri" panose="020F0502020204030204" pitchFamily="34" charset="0"/>
                <a:cs typeface="Arial" panose="020B0604020202020204" pitchFamily="34" charset="0"/>
              </a:rPr>
              <a:t> </a:t>
            </a:r>
            <a:r>
              <a:rPr lang="en-US" sz="2800" i="1" dirty="0" err="1">
                <a:latin typeface="Arial" panose="020B0604020202020204" pitchFamily="34" charset="0"/>
                <a:ea typeface="Calibri" panose="020F0502020204030204" pitchFamily="34" charset="0"/>
                <a:cs typeface="Arial" panose="020B0604020202020204" pitchFamily="34" charset="0"/>
              </a:rPr>
              <a:t>là</a:t>
            </a:r>
            <a:r>
              <a:rPr lang="en-US" sz="2800" i="1" dirty="0">
                <a:latin typeface="Arial" panose="020B0604020202020204" pitchFamily="34" charset="0"/>
                <a:ea typeface="Calibri" panose="020F0502020204030204" pitchFamily="34" charset="0"/>
                <a:cs typeface="Arial" panose="020B0604020202020204" pitchFamily="34" charset="0"/>
              </a:rPr>
              <a:t> </a:t>
            </a:r>
            <a:r>
              <a:rPr lang="en-US" sz="2800" i="1" dirty="0" err="1">
                <a:latin typeface="Arial" panose="020B0604020202020204" pitchFamily="34" charset="0"/>
                <a:ea typeface="Calibri" panose="020F0502020204030204" pitchFamily="34" charset="0"/>
                <a:cs typeface="Arial" panose="020B0604020202020204" pitchFamily="34" charset="0"/>
              </a:rPr>
              <a:t>gì</a:t>
            </a:r>
            <a:r>
              <a:rPr lang="en-US" sz="2800" i="1" dirty="0">
                <a:latin typeface="Arial" panose="020B0604020202020204" pitchFamily="34" charset="0"/>
                <a:ea typeface="Calibri" panose="020F0502020204030204" pitchFamily="34" charset="0"/>
                <a:cs typeface="Arial" panose="020B0604020202020204" pitchFamily="34" charset="0"/>
              </a:rPr>
              <a:t>, </a:t>
            </a:r>
            <a:r>
              <a:rPr lang="en-US" sz="2800" i="1" dirty="0" err="1">
                <a:latin typeface="Arial" panose="020B0604020202020204" pitchFamily="34" charset="0"/>
                <a:ea typeface="Calibri" panose="020F0502020204030204" pitchFamily="34" charset="0"/>
                <a:cs typeface="Arial" panose="020B0604020202020204" pitchFamily="34" charset="0"/>
              </a:rPr>
              <a:t>vì</a:t>
            </a:r>
            <a:r>
              <a:rPr lang="en-US" sz="2800" i="1" dirty="0">
                <a:latin typeface="Arial" panose="020B0604020202020204" pitchFamily="34" charset="0"/>
                <a:ea typeface="Calibri" panose="020F0502020204030204" pitchFamily="34" charset="0"/>
                <a:cs typeface="Arial" panose="020B0604020202020204" pitchFamily="34" charset="0"/>
              </a:rPr>
              <a:t> </a:t>
            </a:r>
            <a:r>
              <a:rPr lang="en-US" sz="2800" i="1" dirty="0" err="1">
                <a:latin typeface="Arial" panose="020B0604020202020204" pitchFamily="34" charset="0"/>
                <a:ea typeface="Calibri" panose="020F0502020204030204" pitchFamily="34" charset="0"/>
                <a:cs typeface="Arial" panose="020B0604020202020204" pitchFamily="34" charset="0"/>
              </a:rPr>
              <a:t>sao</a:t>
            </a:r>
            <a:r>
              <a:rPr lang="en-US" sz="2800" i="1" dirty="0">
                <a:latin typeface="Arial" panose="020B0604020202020204" pitchFamily="34" charset="0"/>
                <a:ea typeface="Calibri" panose="020F0502020204030204" pitchFamily="34" charset="0"/>
                <a:cs typeface="Arial" panose="020B0604020202020204" pitchFamily="34" charset="0"/>
              </a:rPr>
              <a:t>?</a:t>
            </a:r>
            <a:endParaRPr lang="en-US" sz="2800" i="1" dirty="0" smtClean="0">
              <a:ea typeface="Calibri" panose="020F0502020204030204" pitchFamily="34" charset="0"/>
              <a:cs typeface="Arial" panose="020B0604020202020204" pitchFamily="34" charset="0"/>
            </a:endParaRPr>
          </a:p>
          <a:p>
            <a:pPr marL="514350" indent="-514350" algn="just">
              <a:lnSpc>
                <a:spcPct val="114000"/>
              </a:lnSpc>
              <a:spcAft>
                <a:spcPts val="1000"/>
              </a:spcAft>
              <a:buAutoNum type="arabicPeriod"/>
            </a:pPr>
            <a:r>
              <a:rPr lang="en-US" sz="2800" i="1" dirty="0" smtClean="0">
                <a:ea typeface="Calibri" panose="020F0502020204030204" pitchFamily="34" charset="0"/>
                <a:cs typeface="Arial" panose="020B0604020202020204" pitchFamily="34" charset="0"/>
              </a:rPr>
              <a:t>N</a:t>
            </a:r>
            <a:r>
              <a:rPr lang="vi-VN" sz="2800" i="1" dirty="0" smtClean="0">
                <a:ea typeface="Calibri" panose="020F0502020204030204" pitchFamily="34" charset="0"/>
                <a:cs typeface="Arial" panose="020B0604020202020204" pitchFamily="34" charset="0"/>
              </a:rPr>
              <a:t>êu </a:t>
            </a:r>
            <a:r>
              <a:rPr lang="vi-VN" sz="2800" i="1" dirty="0">
                <a:ea typeface="Calibri" panose="020F0502020204030204" pitchFamily="34" charset="0"/>
                <a:cs typeface="Arial" panose="020B0604020202020204" pitchFamily="34" charset="0"/>
              </a:rPr>
              <a:t>vai trò của các hoocmôn thực vật sau bằng cách nối hai cột tương ứng.</a:t>
            </a:r>
          </a:p>
          <a:p>
            <a:pPr>
              <a:lnSpc>
                <a:spcPct val="114000"/>
              </a:lnSpc>
              <a:spcAft>
                <a:spcPts val="1000"/>
              </a:spcAft>
            </a:pPr>
            <a:endParaRPr lang="en-US" sz="2800" i="1" dirty="0" smtClean="0">
              <a:latin typeface="Arial" panose="020B0604020202020204" pitchFamily="34" charset="0"/>
              <a:ea typeface="Calibri" panose="020F0502020204030204" pitchFamily="34" charset="0"/>
              <a:cs typeface="Arial" panose="020B0604020202020204" pitchFamily="34" charset="0"/>
            </a:endParaRPr>
          </a:p>
          <a:p>
            <a:pPr marL="514350" indent="-514350">
              <a:lnSpc>
                <a:spcPct val="114000"/>
              </a:lnSpc>
              <a:spcAft>
                <a:spcPts val="1000"/>
              </a:spcAft>
              <a:buAutoNum type="arabicPeriod"/>
            </a:pPr>
            <a:endParaRPr lang="en-US" sz="2800" dirty="0">
              <a:effectLst/>
              <a:latin typeface="Arial" panose="020B0604020202020204" pitchFamily="34" charset="0"/>
              <a:cs typeface="Arial" panose="020B0604020202020204" pitchFamily="34" charset="0"/>
            </a:endParaRPr>
          </a:p>
        </p:txBody>
      </p:sp>
      <p:pic>
        <p:nvPicPr>
          <p:cNvPr id="5122" name="Picture 2" descr="C:\Users\USER\AppData\Local\Temp\ksohtml22824\wp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516315"/>
            <a:ext cx="8224933"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659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11300" y="26985"/>
            <a:ext cx="10680700" cy="592167"/>
          </a:xfrm>
          <a:prstGeom prst="roundRect">
            <a:avLst/>
          </a:prstGeom>
          <a:solidFill>
            <a:schemeClr val="accent1">
              <a:lumMod val="20000"/>
              <a:lumOff val="80000"/>
            </a:schemeClr>
          </a:solidFill>
          <a:ln>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a:solidFill>
                  <a:srgbClr val="0070C0"/>
                </a:solidFill>
                <a:latin typeface="Myriad Pro" pitchFamily="34" charset="0"/>
              </a:rPr>
              <a:t>HOOCMON THỰC VẬT</a:t>
            </a:r>
          </a:p>
        </p:txBody>
      </p:sp>
      <p:sp>
        <p:nvSpPr>
          <p:cNvPr id="11" name="Rounded Rectangle 10"/>
          <p:cNvSpPr/>
          <p:nvPr/>
        </p:nvSpPr>
        <p:spPr>
          <a:xfrm>
            <a:off x="773350" y="22227"/>
            <a:ext cx="1360250" cy="628339"/>
          </a:xfrm>
          <a:prstGeom prst="roundRect">
            <a:avLst/>
          </a:prstGeom>
          <a:solidFill>
            <a:schemeClr val="accent1">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err="1"/>
              <a:t>Bài</a:t>
            </a:r>
            <a:r>
              <a:rPr lang="en-US" sz="2400" b="1"/>
              <a:t> 35</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 y="-18371"/>
            <a:ext cx="673100" cy="506414"/>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sp>
        <p:nvSpPr>
          <p:cNvPr id="2" name="Slide Number Placeholder 1"/>
          <p:cNvSpPr>
            <a:spLocks noGrp="1"/>
          </p:cNvSpPr>
          <p:nvPr>
            <p:ph type="sldNum" sz="quarter" idx="12"/>
          </p:nvPr>
        </p:nvSpPr>
        <p:spPr>
          <a:xfrm>
            <a:off x="9518649" y="6427790"/>
            <a:ext cx="2586182" cy="365125"/>
          </a:xfrm>
        </p:spPr>
        <p:txBody>
          <a:bodyPr/>
          <a:lstStyle/>
          <a:p>
            <a:fld id="{AEC32211-C4AE-4200-8F1C-AB7060CFF7B4}" type="slidenum">
              <a:rPr lang="en-US" smtClean="0"/>
              <a:t>26</a:t>
            </a:fld>
            <a:endParaRPr lang="en-US"/>
          </a:p>
        </p:txBody>
      </p:sp>
      <p:sp>
        <p:nvSpPr>
          <p:cNvPr id="9" name="TextBox 2">
            <a:extLst>
              <a:ext uri="{FF2B5EF4-FFF2-40B4-BE49-F238E27FC236}">
                <a16:creationId xmlns:a16="http://schemas.microsoft.com/office/drawing/2014/main" xmlns="" id="{B0CB993A-F08F-444E-9D4A-77B994587445}"/>
              </a:ext>
            </a:extLst>
          </p:cNvPr>
          <p:cNvSpPr txBox="1"/>
          <p:nvPr/>
        </p:nvSpPr>
        <p:spPr>
          <a:xfrm>
            <a:off x="5562600" y="833738"/>
            <a:ext cx="1359668" cy="461665"/>
          </a:xfrm>
          <a:prstGeom prst="rect">
            <a:avLst/>
          </a:prstGeom>
          <a:no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dirty="0" err="1">
                <a:solidFill>
                  <a:srgbClr val="C00000"/>
                </a:solidFill>
                <a:latin typeface="Myriad Pro" pitchFamily="34" charset="0"/>
              </a:rPr>
              <a:t>Củng</a:t>
            </a:r>
            <a:r>
              <a:rPr lang="en-US" sz="2400" b="1" dirty="0">
                <a:solidFill>
                  <a:srgbClr val="C00000"/>
                </a:solidFill>
                <a:latin typeface="Myriad Pro" pitchFamily="34" charset="0"/>
              </a:rPr>
              <a:t> </a:t>
            </a:r>
            <a:r>
              <a:rPr lang="en-US" sz="2400" b="1" dirty="0" err="1">
                <a:solidFill>
                  <a:srgbClr val="C00000"/>
                </a:solidFill>
                <a:latin typeface="Myriad Pro" pitchFamily="34" charset="0"/>
              </a:rPr>
              <a:t>cố</a:t>
            </a:r>
            <a:endParaRPr lang="en-US" sz="2400" b="1" dirty="0">
              <a:solidFill>
                <a:srgbClr val="C00000"/>
              </a:solidFill>
              <a:latin typeface="Myriad Pro" pitchFamily="34" charset="0"/>
            </a:endParaRPr>
          </a:p>
        </p:txBody>
      </p:sp>
      <p:sp>
        <p:nvSpPr>
          <p:cNvPr id="3" name="Rectangle 2"/>
          <p:cNvSpPr/>
          <p:nvPr/>
        </p:nvSpPr>
        <p:spPr>
          <a:xfrm>
            <a:off x="890971" y="1280889"/>
            <a:ext cx="10702925" cy="4919808"/>
          </a:xfrm>
          <a:prstGeom prst="rect">
            <a:avLst/>
          </a:prstGeom>
        </p:spPr>
        <p:txBody>
          <a:bodyPr wrap="square">
            <a:spAutoFit/>
          </a:bodyPr>
          <a:lstStyle/>
          <a:p>
            <a:pPr>
              <a:lnSpc>
                <a:spcPct val="114000"/>
              </a:lnSpc>
              <a:spcAft>
                <a:spcPts val="1000"/>
              </a:spcAft>
            </a:pPr>
            <a:r>
              <a:rPr lang="en-US" sz="2800" b="1" i="1" dirty="0" smtClean="0">
                <a:latin typeface="Arial" panose="020B0604020202020204" pitchFamily="34" charset="0"/>
                <a:ea typeface="Calibri" panose="020F0502020204030204" pitchFamily="34" charset="0"/>
                <a:cs typeface="Arial" panose="020B0604020202020204" pitchFamily="34" charset="0"/>
              </a:rPr>
              <a:t>HS </a:t>
            </a:r>
            <a:r>
              <a:rPr lang="en-US" sz="2800" b="1" i="1" dirty="0" err="1" smtClean="0">
                <a:latin typeface="Arial" panose="020B0604020202020204" pitchFamily="34" charset="0"/>
                <a:ea typeface="Calibri" panose="020F0502020204030204" pitchFamily="34" charset="0"/>
                <a:cs typeface="Arial" panose="020B0604020202020204" pitchFamily="34" charset="0"/>
              </a:rPr>
              <a:t>thực</a:t>
            </a:r>
            <a:r>
              <a:rPr lang="en-US" sz="2800" b="1" i="1" dirty="0" smtClean="0">
                <a:latin typeface="Arial" panose="020B0604020202020204" pitchFamily="34" charset="0"/>
                <a:ea typeface="Calibri" panose="020F0502020204030204" pitchFamily="34" charset="0"/>
                <a:cs typeface="Arial" panose="020B0604020202020204" pitchFamily="34" charset="0"/>
              </a:rPr>
              <a:t> </a:t>
            </a:r>
            <a:r>
              <a:rPr lang="en-US" sz="2800" b="1" i="1" dirty="0" err="1" smtClean="0">
                <a:latin typeface="Arial" panose="020B0604020202020204" pitchFamily="34" charset="0"/>
                <a:ea typeface="Calibri" panose="020F0502020204030204" pitchFamily="34" charset="0"/>
                <a:cs typeface="Arial" panose="020B0604020202020204" pitchFamily="34" charset="0"/>
              </a:rPr>
              <a:t>hiện</a:t>
            </a:r>
            <a:r>
              <a:rPr lang="en-US" sz="2800" b="1" i="1" dirty="0" smtClean="0">
                <a:latin typeface="Arial" panose="020B0604020202020204" pitchFamily="34" charset="0"/>
                <a:ea typeface="Calibri" panose="020F0502020204030204" pitchFamily="34" charset="0"/>
                <a:cs typeface="Arial" panose="020B0604020202020204" pitchFamily="34" charset="0"/>
              </a:rPr>
              <a:t> </a:t>
            </a:r>
            <a:r>
              <a:rPr lang="en-US" sz="2800" b="1" i="1" dirty="0" err="1" smtClean="0">
                <a:latin typeface="Arial" panose="020B0604020202020204" pitchFamily="34" charset="0"/>
                <a:ea typeface="Calibri" panose="020F0502020204030204" pitchFamily="34" charset="0"/>
                <a:cs typeface="Arial" panose="020B0604020202020204" pitchFamily="34" charset="0"/>
              </a:rPr>
              <a:t>các</a:t>
            </a:r>
            <a:r>
              <a:rPr lang="en-US" sz="2800" b="1" i="1" dirty="0" smtClean="0">
                <a:latin typeface="Arial" panose="020B0604020202020204" pitchFamily="34" charset="0"/>
                <a:ea typeface="Calibri" panose="020F0502020204030204" pitchFamily="34" charset="0"/>
                <a:cs typeface="Arial" panose="020B0604020202020204" pitchFamily="34" charset="0"/>
              </a:rPr>
              <a:t> </a:t>
            </a:r>
            <a:r>
              <a:rPr lang="en-US" sz="2800" b="1" i="1" dirty="0" err="1" smtClean="0">
                <a:latin typeface="Arial" panose="020B0604020202020204" pitchFamily="34" charset="0"/>
                <a:ea typeface="Calibri" panose="020F0502020204030204" pitchFamily="34" charset="0"/>
                <a:cs typeface="Arial" panose="020B0604020202020204" pitchFamily="34" charset="0"/>
              </a:rPr>
              <a:t>câu</a:t>
            </a:r>
            <a:r>
              <a:rPr lang="en-US" sz="2800" b="1" i="1" dirty="0" smtClean="0">
                <a:latin typeface="Arial" panose="020B0604020202020204" pitchFamily="34" charset="0"/>
                <a:ea typeface="Calibri" panose="020F0502020204030204" pitchFamily="34" charset="0"/>
                <a:cs typeface="Arial" panose="020B0604020202020204" pitchFamily="34" charset="0"/>
              </a:rPr>
              <a:t> </a:t>
            </a:r>
            <a:r>
              <a:rPr lang="en-US" sz="2800" b="1" i="1" dirty="0" err="1" smtClean="0">
                <a:latin typeface="Arial" panose="020B0604020202020204" pitchFamily="34" charset="0"/>
                <a:ea typeface="Calibri" panose="020F0502020204030204" pitchFamily="34" charset="0"/>
                <a:cs typeface="Arial" panose="020B0604020202020204" pitchFamily="34" charset="0"/>
              </a:rPr>
              <a:t>hỏi</a:t>
            </a:r>
            <a:r>
              <a:rPr lang="en-US" sz="2800" b="1" i="1" dirty="0" smtClean="0">
                <a:latin typeface="Arial" panose="020B0604020202020204" pitchFamily="34" charset="0"/>
                <a:ea typeface="Calibri" panose="020F0502020204030204" pitchFamily="34" charset="0"/>
                <a:cs typeface="Arial" panose="020B0604020202020204" pitchFamily="34" charset="0"/>
              </a:rPr>
              <a:t> </a:t>
            </a:r>
            <a:r>
              <a:rPr lang="en-US" sz="2800" b="1" i="1" dirty="0" err="1" smtClean="0">
                <a:latin typeface="Arial" panose="020B0604020202020204" pitchFamily="34" charset="0"/>
                <a:ea typeface="Calibri" panose="020F0502020204030204" pitchFamily="34" charset="0"/>
                <a:cs typeface="Arial" panose="020B0604020202020204" pitchFamily="34" charset="0"/>
              </a:rPr>
              <a:t>sau</a:t>
            </a:r>
            <a:r>
              <a:rPr lang="en-US" sz="2800" b="1" i="1" dirty="0" smtClean="0">
                <a:latin typeface="Arial" panose="020B0604020202020204" pitchFamily="34" charset="0"/>
                <a:ea typeface="Calibri" panose="020F0502020204030204" pitchFamily="34" charset="0"/>
                <a:cs typeface="Arial" panose="020B0604020202020204" pitchFamily="34" charset="0"/>
              </a:rPr>
              <a:t>:</a:t>
            </a:r>
          </a:p>
          <a:p>
            <a:pPr>
              <a:lnSpc>
                <a:spcPct val="114000"/>
              </a:lnSpc>
              <a:spcAft>
                <a:spcPts val="1000"/>
              </a:spcAft>
            </a:pPr>
            <a:r>
              <a:rPr lang="en-US" sz="2800" i="1" dirty="0" smtClean="0">
                <a:latin typeface="Arial" panose="020B0604020202020204" pitchFamily="34" charset="0"/>
                <a:ea typeface="Calibri" panose="020F0502020204030204" pitchFamily="34" charset="0"/>
                <a:cs typeface="Arial" panose="020B0604020202020204" pitchFamily="34" charset="0"/>
              </a:rPr>
              <a:t>3. </a:t>
            </a:r>
            <a:r>
              <a:rPr lang="vi-VN" sz="2800" i="1" dirty="0">
                <a:ea typeface="Calibri" panose="020F0502020204030204" pitchFamily="34" charset="0"/>
                <a:cs typeface="Arial" panose="020B0604020202020204" pitchFamily="34" charset="0"/>
              </a:rPr>
              <a:t>Điều nào sau đây không đúng khi nói về auxin?</a:t>
            </a:r>
          </a:p>
          <a:p>
            <a:pPr marL="508000">
              <a:lnSpc>
                <a:spcPct val="114000"/>
              </a:lnSpc>
              <a:spcAft>
                <a:spcPts val="1000"/>
              </a:spcAft>
            </a:pPr>
            <a:r>
              <a:rPr lang="vi-VN" sz="2800" i="1" dirty="0">
                <a:ea typeface="Calibri" panose="020F0502020204030204" pitchFamily="34" charset="0"/>
                <a:cs typeface="Arial" panose="020B0604020202020204" pitchFamily="34" charset="0"/>
              </a:rPr>
              <a:t>A.Kích thích ra rễ, cành giâm, cành chiết.</a:t>
            </a:r>
          </a:p>
          <a:p>
            <a:pPr marL="508000">
              <a:lnSpc>
                <a:spcPct val="114000"/>
              </a:lnSpc>
              <a:spcAft>
                <a:spcPts val="1000"/>
              </a:spcAft>
            </a:pPr>
            <a:r>
              <a:rPr lang="vi-VN" sz="2800" i="1" dirty="0">
                <a:ea typeface="Calibri" panose="020F0502020204030204" pitchFamily="34" charset="0"/>
                <a:cs typeface="Arial" panose="020B0604020202020204" pitchFamily="34" charset="0"/>
              </a:rPr>
              <a:t>B.Ức chế sinh trưởng chồi bên.</a:t>
            </a:r>
          </a:p>
          <a:p>
            <a:pPr marL="508000">
              <a:lnSpc>
                <a:spcPct val="114000"/>
              </a:lnSpc>
              <a:spcAft>
                <a:spcPts val="1000"/>
              </a:spcAft>
            </a:pPr>
            <a:r>
              <a:rPr lang="vi-VN" sz="2800" i="1" dirty="0">
                <a:ea typeface="Calibri" panose="020F0502020204030204" pitchFamily="34" charset="0"/>
                <a:cs typeface="Arial" panose="020B0604020202020204" pitchFamily="34" charset="0"/>
              </a:rPr>
              <a:t>C.Tác dụng kích thích hay kìm hãm phụ thuộc nồng độ.</a:t>
            </a:r>
          </a:p>
          <a:p>
            <a:pPr marL="508000">
              <a:lnSpc>
                <a:spcPct val="114000"/>
              </a:lnSpc>
              <a:spcAft>
                <a:spcPts val="1000"/>
              </a:spcAft>
            </a:pPr>
            <a:r>
              <a:rPr lang="vi-VN" sz="2800" i="1" dirty="0">
                <a:ea typeface="Calibri" panose="020F0502020204030204" pitchFamily="34" charset="0"/>
                <a:cs typeface="Arial" panose="020B0604020202020204" pitchFamily="34" charset="0"/>
              </a:rPr>
              <a:t>D.Vận chuyển hướng gốc theo sự chênh lệch nồng độ.</a:t>
            </a:r>
          </a:p>
          <a:p>
            <a:pPr marL="508000">
              <a:lnSpc>
                <a:spcPct val="114000"/>
              </a:lnSpc>
              <a:spcAft>
                <a:spcPts val="1000"/>
              </a:spcAft>
            </a:pPr>
            <a:r>
              <a:rPr lang="vi-VN" sz="2800" i="1" dirty="0">
                <a:ea typeface="Calibri" panose="020F0502020204030204" pitchFamily="34" charset="0"/>
                <a:cs typeface="Arial" panose="020B0604020202020204" pitchFamily="34" charset="0"/>
              </a:rPr>
              <a:t>E.Khi ngắt ngọn cây sẽ làm mất vai trò ưu thế đỉnh của auxin.</a:t>
            </a:r>
            <a:endParaRPr lang="en-US" sz="2800" i="1" dirty="0" smtClean="0">
              <a:latin typeface="Arial" panose="020B0604020202020204" pitchFamily="34" charset="0"/>
              <a:ea typeface="Calibri" panose="020F0502020204030204" pitchFamily="34" charset="0"/>
              <a:cs typeface="Arial" panose="020B0604020202020204" pitchFamily="34" charset="0"/>
            </a:endParaRPr>
          </a:p>
          <a:p>
            <a:pPr marL="514350" indent="-514350">
              <a:lnSpc>
                <a:spcPct val="114000"/>
              </a:lnSpc>
              <a:spcAft>
                <a:spcPts val="1000"/>
              </a:spcAft>
              <a:buAutoNum type="arabicPeriod"/>
            </a:pPr>
            <a:endParaRPr lang="en-US" sz="28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3167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11300" y="26985"/>
            <a:ext cx="10680700" cy="592167"/>
          </a:xfrm>
          <a:prstGeom prst="roundRect">
            <a:avLst/>
          </a:prstGeom>
          <a:solidFill>
            <a:schemeClr val="accent1">
              <a:lumMod val="20000"/>
              <a:lumOff val="80000"/>
            </a:schemeClr>
          </a:solidFill>
          <a:ln>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a:solidFill>
                  <a:srgbClr val="0070C0"/>
                </a:solidFill>
                <a:latin typeface="Myriad Pro" pitchFamily="34" charset="0"/>
              </a:rPr>
              <a:t>HOOCMON THỰC VẬT</a:t>
            </a:r>
          </a:p>
        </p:txBody>
      </p:sp>
      <p:sp>
        <p:nvSpPr>
          <p:cNvPr id="11" name="Rounded Rectangle 10"/>
          <p:cNvSpPr/>
          <p:nvPr/>
        </p:nvSpPr>
        <p:spPr>
          <a:xfrm>
            <a:off x="773350" y="22227"/>
            <a:ext cx="1360250" cy="628339"/>
          </a:xfrm>
          <a:prstGeom prst="roundRect">
            <a:avLst/>
          </a:prstGeom>
          <a:solidFill>
            <a:schemeClr val="accent1">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err="1"/>
              <a:t>Bài</a:t>
            </a:r>
            <a:r>
              <a:rPr lang="en-US" sz="2400" b="1"/>
              <a:t> 35</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 y="-18371"/>
            <a:ext cx="673100" cy="506414"/>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sp>
        <p:nvSpPr>
          <p:cNvPr id="2" name="Slide Number Placeholder 1"/>
          <p:cNvSpPr>
            <a:spLocks noGrp="1"/>
          </p:cNvSpPr>
          <p:nvPr>
            <p:ph type="sldNum" sz="quarter" idx="12"/>
          </p:nvPr>
        </p:nvSpPr>
        <p:spPr>
          <a:xfrm>
            <a:off x="9518649" y="6427790"/>
            <a:ext cx="2586182" cy="365125"/>
          </a:xfrm>
        </p:spPr>
        <p:txBody>
          <a:bodyPr/>
          <a:lstStyle/>
          <a:p>
            <a:fld id="{AEC32211-C4AE-4200-8F1C-AB7060CFF7B4}" type="slidenum">
              <a:rPr lang="en-US" smtClean="0"/>
              <a:t>27</a:t>
            </a:fld>
            <a:endParaRPr lang="en-US"/>
          </a:p>
        </p:txBody>
      </p:sp>
      <p:sp>
        <p:nvSpPr>
          <p:cNvPr id="9" name="TextBox 2">
            <a:extLst>
              <a:ext uri="{FF2B5EF4-FFF2-40B4-BE49-F238E27FC236}">
                <a16:creationId xmlns:a16="http://schemas.microsoft.com/office/drawing/2014/main" xmlns="" id="{B0CB993A-F08F-444E-9D4A-77B994587445}"/>
              </a:ext>
            </a:extLst>
          </p:cNvPr>
          <p:cNvSpPr txBox="1"/>
          <p:nvPr/>
        </p:nvSpPr>
        <p:spPr>
          <a:xfrm>
            <a:off x="5562600" y="833738"/>
            <a:ext cx="1359668" cy="461665"/>
          </a:xfrm>
          <a:prstGeom prst="rect">
            <a:avLst/>
          </a:prstGeom>
          <a:no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dirty="0" err="1">
                <a:solidFill>
                  <a:srgbClr val="C00000"/>
                </a:solidFill>
                <a:latin typeface="Myriad Pro" pitchFamily="34" charset="0"/>
              </a:rPr>
              <a:t>Củng</a:t>
            </a:r>
            <a:r>
              <a:rPr lang="en-US" sz="2400" b="1" dirty="0">
                <a:solidFill>
                  <a:srgbClr val="C00000"/>
                </a:solidFill>
                <a:latin typeface="Myriad Pro" pitchFamily="34" charset="0"/>
              </a:rPr>
              <a:t> </a:t>
            </a:r>
            <a:r>
              <a:rPr lang="en-US" sz="2400" b="1" dirty="0" err="1">
                <a:solidFill>
                  <a:srgbClr val="C00000"/>
                </a:solidFill>
                <a:latin typeface="Myriad Pro" pitchFamily="34" charset="0"/>
              </a:rPr>
              <a:t>cố</a:t>
            </a:r>
            <a:endParaRPr lang="en-US" sz="2400" b="1" dirty="0">
              <a:solidFill>
                <a:srgbClr val="C00000"/>
              </a:solidFill>
              <a:latin typeface="Myriad Pro" pitchFamily="34" charset="0"/>
            </a:endParaRPr>
          </a:p>
        </p:txBody>
      </p:sp>
      <p:sp>
        <p:nvSpPr>
          <p:cNvPr id="3" name="Rectangle 2"/>
          <p:cNvSpPr/>
          <p:nvPr/>
        </p:nvSpPr>
        <p:spPr>
          <a:xfrm>
            <a:off x="890971" y="1280889"/>
            <a:ext cx="10702925" cy="4219232"/>
          </a:xfrm>
          <a:prstGeom prst="rect">
            <a:avLst/>
          </a:prstGeom>
        </p:spPr>
        <p:txBody>
          <a:bodyPr wrap="square">
            <a:spAutoFit/>
          </a:bodyPr>
          <a:lstStyle/>
          <a:p>
            <a:pPr>
              <a:lnSpc>
                <a:spcPct val="114000"/>
              </a:lnSpc>
              <a:spcAft>
                <a:spcPts val="1000"/>
              </a:spcAft>
            </a:pPr>
            <a:r>
              <a:rPr lang="en-US" sz="2800" b="1" i="1" dirty="0" smtClean="0">
                <a:latin typeface="Arial" panose="020B0604020202020204" pitchFamily="34" charset="0"/>
                <a:ea typeface="Calibri" panose="020F0502020204030204" pitchFamily="34" charset="0"/>
                <a:cs typeface="Arial" panose="020B0604020202020204" pitchFamily="34" charset="0"/>
              </a:rPr>
              <a:t>HS </a:t>
            </a:r>
            <a:r>
              <a:rPr lang="en-US" sz="2800" b="1" i="1" dirty="0" err="1" smtClean="0">
                <a:latin typeface="Arial" panose="020B0604020202020204" pitchFamily="34" charset="0"/>
                <a:ea typeface="Calibri" panose="020F0502020204030204" pitchFamily="34" charset="0"/>
                <a:cs typeface="Arial" panose="020B0604020202020204" pitchFamily="34" charset="0"/>
              </a:rPr>
              <a:t>thực</a:t>
            </a:r>
            <a:r>
              <a:rPr lang="en-US" sz="2800" b="1" i="1" dirty="0" smtClean="0">
                <a:latin typeface="Arial" panose="020B0604020202020204" pitchFamily="34" charset="0"/>
                <a:ea typeface="Calibri" panose="020F0502020204030204" pitchFamily="34" charset="0"/>
                <a:cs typeface="Arial" panose="020B0604020202020204" pitchFamily="34" charset="0"/>
              </a:rPr>
              <a:t> </a:t>
            </a:r>
            <a:r>
              <a:rPr lang="en-US" sz="2800" b="1" i="1" dirty="0" err="1" smtClean="0">
                <a:latin typeface="Arial" panose="020B0604020202020204" pitchFamily="34" charset="0"/>
                <a:ea typeface="Calibri" panose="020F0502020204030204" pitchFamily="34" charset="0"/>
                <a:cs typeface="Arial" panose="020B0604020202020204" pitchFamily="34" charset="0"/>
              </a:rPr>
              <a:t>hiện</a:t>
            </a:r>
            <a:r>
              <a:rPr lang="en-US" sz="2800" b="1" i="1" dirty="0" smtClean="0">
                <a:latin typeface="Arial" panose="020B0604020202020204" pitchFamily="34" charset="0"/>
                <a:ea typeface="Calibri" panose="020F0502020204030204" pitchFamily="34" charset="0"/>
                <a:cs typeface="Arial" panose="020B0604020202020204" pitchFamily="34" charset="0"/>
              </a:rPr>
              <a:t> </a:t>
            </a:r>
            <a:r>
              <a:rPr lang="en-US" sz="2800" b="1" i="1" dirty="0" err="1" smtClean="0">
                <a:latin typeface="Arial" panose="020B0604020202020204" pitchFamily="34" charset="0"/>
                <a:ea typeface="Calibri" panose="020F0502020204030204" pitchFamily="34" charset="0"/>
                <a:cs typeface="Arial" panose="020B0604020202020204" pitchFamily="34" charset="0"/>
              </a:rPr>
              <a:t>các</a:t>
            </a:r>
            <a:r>
              <a:rPr lang="en-US" sz="2800" b="1" i="1" dirty="0" smtClean="0">
                <a:latin typeface="Arial" panose="020B0604020202020204" pitchFamily="34" charset="0"/>
                <a:ea typeface="Calibri" panose="020F0502020204030204" pitchFamily="34" charset="0"/>
                <a:cs typeface="Arial" panose="020B0604020202020204" pitchFamily="34" charset="0"/>
              </a:rPr>
              <a:t> </a:t>
            </a:r>
            <a:r>
              <a:rPr lang="en-US" sz="2800" b="1" i="1" dirty="0" err="1" smtClean="0">
                <a:latin typeface="Arial" panose="020B0604020202020204" pitchFamily="34" charset="0"/>
                <a:ea typeface="Calibri" panose="020F0502020204030204" pitchFamily="34" charset="0"/>
                <a:cs typeface="Arial" panose="020B0604020202020204" pitchFamily="34" charset="0"/>
              </a:rPr>
              <a:t>câu</a:t>
            </a:r>
            <a:r>
              <a:rPr lang="en-US" sz="2800" b="1" i="1" dirty="0" smtClean="0">
                <a:latin typeface="Arial" panose="020B0604020202020204" pitchFamily="34" charset="0"/>
                <a:ea typeface="Calibri" panose="020F0502020204030204" pitchFamily="34" charset="0"/>
                <a:cs typeface="Arial" panose="020B0604020202020204" pitchFamily="34" charset="0"/>
              </a:rPr>
              <a:t> </a:t>
            </a:r>
            <a:r>
              <a:rPr lang="en-US" sz="2800" b="1" i="1" dirty="0" err="1" smtClean="0">
                <a:latin typeface="Arial" panose="020B0604020202020204" pitchFamily="34" charset="0"/>
                <a:ea typeface="Calibri" panose="020F0502020204030204" pitchFamily="34" charset="0"/>
                <a:cs typeface="Arial" panose="020B0604020202020204" pitchFamily="34" charset="0"/>
              </a:rPr>
              <a:t>hỏi</a:t>
            </a:r>
            <a:r>
              <a:rPr lang="en-US" sz="2800" b="1" i="1" dirty="0" smtClean="0">
                <a:latin typeface="Arial" panose="020B0604020202020204" pitchFamily="34" charset="0"/>
                <a:ea typeface="Calibri" panose="020F0502020204030204" pitchFamily="34" charset="0"/>
                <a:cs typeface="Arial" panose="020B0604020202020204" pitchFamily="34" charset="0"/>
              </a:rPr>
              <a:t> </a:t>
            </a:r>
            <a:r>
              <a:rPr lang="en-US" sz="2800" b="1" i="1" dirty="0" err="1" smtClean="0">
                <a:latin typeface="Arial" panose="020B0604020202020204" pitchFamily="34" charset="0"/>
                <a:ea typeface="Calibri" panose="020F0502020204030204" pitchFamily="34" charset="0"/>
                <a:cs typeface="Arial" panose="020B0604020202020204" pitchFamily="34" charset="0"/>
              </a:rPr>
              <a:t>sau</a:t>
            </a:r>
            <a:r>
              <a:rPr lang="en-US" sz="2800" b="1" i="1" dirty="0" smtClean="0">
                <a:latin typeface="Arial" panose="020B0604020202020204" pitchFamily="34" charset="0"/>
                <a:ea typeface="Calibri" panose="020F0502020204030204" pitchFamily="34" charset="0"/>
                <a:cs typeface="Arial" panose="020B0604020202020204" pitchFamily="34" charset="0"/>
              </a:rPr>
              <a:t>:</a:t>
            </a:r>
          </a:p>
          <a:p>
            <a:r>
              <a:rPr lang="en-US" sz="2800" i="1" dirty="0">
                <a:latin typeface="Arial" panose="020B0604020202020204" pitchFamily="34" charset="0"/>
                <a:ea typeface="Calibri" panose="020F0502020204030204" pitchFamily="34" charset="0"/>
                <a:cs typeface="Arial" panose="020B0604020202020204" pitchFamily="34" charset="0"/>
              </a:rPr>
              <a:t>4</a:t>
            </a:r>
            <a:r>
              <a:rPr lang="en-US" sz="2800" i="1" dirty="0" smtClean="0">
                <a:latin typeface="Arial" panose="020B0604020202020204" pitchFamily="34" charset="0"/>
                <a:ea typeface="Calibri" panose="020F0502020204030204" pitchFamily="34" charset="0"/>
                <a:cs typeface="Arial" panose="020B0604020202020204" pitchFamily="34" charset="0"/>
              </a:rPr>
              <a:t>. C</a:t>
            </a:r>
            <a:r>
              <a:rPr lang="vi-VN" sz="2800" i="1" dirty="0" smtClean="0"/>
              <a:t>ác </a:t>
            </a:r>
            <a:r>
              <a:rPr lang="vi-VN" sz="2800" i="1" dirty="0"/>
              <a:t>chất kích thích tăng trưởng giảm, trong khi các chất kìm hãm tăng mạnh, trong thời kì:</a:t>
            </a:r>
            <a:endParaRPr lang="vi-VN" sz="2800" dirty="0"/>
          </a:p>
          <a:p>
            <a:pPr marL="465138" lvl="0"/>
            <a:r>
              <a:rPr lang="en-US" sz="2800" i="1" dirty="0" smtClean="0"/>
              <a:t>a. </a:t>
            </a:r>
            <a:r>
              <a:rPr lang="vi-VN" sz="2800" i="1" dirty="0" smtClean="0"/>
              <a:t>Cây </a:t>
            </a:r>
            <a:r>
              <a:rPr lang="vi-VN" sz="2800" i="1" dirty="0"/>
              <a:t>đang sinh trưởng mạnh.</a:t>
            </a:r>
            <a:endParaRPr lang="vi-VN" sz="2800" dirty="0"/>
          </a:p>
          <a:p>
            <a:pPr marL="465138" lvl="0"/>
            <a:r>
              <a:rPr lang="en-US" sz="2800" i="1" dirty="0" smtClean="0"/>
              <a:t>b. </a:t>
            </a:r>
            <a:r>
              <a:rPr lang="vi-VN" sz="2800" i="1" dirty="0" smtClean="0"/>
              <a:t>Cây </a:t>
            </a:r>
            <a:r>
              <a:rPr lang="vi-VN" sz="2800" i="1" dirty="0"/>
              <a:t>đã trưởng thành.</a:t>
            </a:r>
            <a:endParaRPr lang="vi-VN" sz="2800" dirty="0"/>
          </a:p>
          <a:p>
            <a:pPr marL="465138" lvl="0"/>
            <a:r>
              <a:rPr lang="en-US" sz="2800" i="1" dirty="0" smtClean="0"/>
              <a:t>c. </a:t>
            </a:r>
            <a:r>
              <a:rPr lang="vi-VN" sz="2800" i="1" dirty="0" smtClean="0"/>
              <a:t>Cây </a:t>
            </a:r>
            <a:r>
              <a:rPr lang="vi-VN" sz="2800" i="1" dirty="0"/>
              <a:t>chuẩn bị ra hoa.</a:t>
            </a:r>
            <a:endParaRPr lang="vi-VN" sz="2800" dirty="0"/>
          </a:p>
          <a:p>
            <a:pPr marL="465138" lvl="0"/>
            <a:r>
              <a:rPr lang="en-US" sz="2800" i="1" dirty="0" smtClean="0"/>
              <a:t>d. </a:t>
            </a:r>
            <a:r>
              <a:rPr lang="vi-VN" sz="2800" i="1" dirty="0" smtClean="0"/>
              <a:t>Cây </a:t>
            </a:r>
            <a:r>
              <a:rPr lang="vi-VN" sz="2800" i="1" dirty="0"/>
              <a:t>già cỗi.</a:t>
            </a:r>
            <a:endParaRPr lang="vi-VN" sz="2800" dirty="0"/>
          </a:p>
          <a:p>
            <a:pPr marL="465138" lvl="0"/>
            <a:r>
              <a:rPr lang="en-US" sz="2800" i="1" dirty="0" smtClean="0"/>
              <a:t>e. </a:t>
            </a:r>
            <a:r>
              <a:rPr lang="vi-VN" sz="2800" i="1" dirty="0" smtClean="0"/>
              <a:t>Cây </a:t>
            </a:r>
            <a:r>
              <a:rPr lang="vi-VN" sz="2800" i="1" dirty="0"/>
              <a:t>đang ra cành mới.</a:t>
            </a:r>
            <a:endParaRPr lang="vi-VN" sz="2800" dirty="0"/>
          </a:p>
          <a:p>
            <a:pPr>
              <a:lnSpc>
                <a:spcPct val="114000"/>
              </a:lnSpc>
              <a:spcAft>
                <a:spcPts val="1000"/>
              </a:spcAft>
            </a:pPr>
            <a:endParaRPr lang="en-US" sz="28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9095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11300" y="26985"/>
            <a:ext cx="10680700" cy="592167"/>
          </a:xfrm>
          <a:prstGeom prst="roundRect">
            <a:avLst/>
          </a:prstGeom>
          <a:solidFill>
            <a:schemeClr val="accent1">
              <a:lumMod val="20000"/>
              <a:lumOff val="80000"/>
            </a:schemeClr>
          </a:solidFill>
          <a:ln>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a:solidFill>
                  <a:srgbClr val="0070C0"/>
                </a:solidFill>
                <a:latin typeface="Myriad Pro" pitchFamily="34" charset="0"/>
              </a:rPr>
              <a:t>HOOCMON THỰC VẬT</a:t>
            </a:r>
          </a:p>
        </p:txBody>
      </p:sp>
      <p:sp>
        <p:nvSpPr>
          <p:cNvPr id="11" name="Rounded Rectangle 10"/>
          <p:cNvSpPr/>
          <p:nvPr/>
        </p:nvSpPr>
        <p:spPr>
          <a:xfrm>
            <a:off x="773350" y="22227"/>
            <a:ext cx="1360250" cy="628339"/>
          </a:xfrm>
          <a:prstGeom prst="roundRect">
            <a:avLst/>
          </a:prstGeom>
          <a:solidFill>
            <a:schemeClr val="accent1">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err="1"/>
              <a:t>Bài</a:t>
            </a:r>
            <a:r>
              <a:rPr lang="en-US" sz="2400" b="1"/>
              <a:t> 35</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 y="-18371"/>
            <a:ext cx="673100" cy="506414"/>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sp>
        <p:nvSpPr>
          <p:cNvPr id="2" name="Slide Number Placeholder 1"/>
          <p:cNvSpPr>
            <a:spLocks noGrp="1"/>
          </p:cNvSpPr>
          <p:nvPr>
            <p:ph type="sldNum" sz="quarter" idx="12"/>
          </p:nvPr>
        </p:nvSpPr>
        <p:spPr>
          <a:xfrm>
            <a:off x="9518649" y="6427790"/>
            <a:ext cx="2586182" cy="365125"/>
          </a:xfrm>
        </p:spPr>
        <p:txBody>
          <a:bodyPr/>
          <a:lstStyle/>
          <a:p>
            <a:fld id="{AEC32211-C4AE-4200-8F1C-AB7060CFF7B4}" type="slidenum">
              <a:rPr lang="en-US" smtClean="0"/>
              <a:t>28</a:t>
            </a:fld>
            <a:endParaRPr lang="en-US"/>
          </a:p>
        </p:txBody>
      </p:sp>
      <p:sp>
        <p:nvSpPr>
          <p:cNvPr id="9" name="TextBox 2">
            <a:extLst>
              <a:ext uri="{FF2B5EF4-FFF2-40B4-BE49-F238E27FC236}">
                <a16:creationId xmlns:a16="http://schemas.microsoft.com/office/drawing/2014/main" xmlns="" id="{B0CB993A-F08F-444E-9D4A-77B994587445}"/>
              </a:ext>
            </a:extLst>
          </p:cNvPr>
          <p:cNvSpPr txBox="1"/>
          <p:nvPr/>
        </p:nvSpPr>
        <p:spPr>
          <a:xfrm>
            <a:off x="5562600" y="833738"/>
            <a:ext cx="1359668" cy="461665"/>
          </a:xfrm>
          <a:prstGeom prst="rect">
            <a:avLst/>
          </a:prstGeom>
          <a:no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dirty="0" err="1">
                <a:solidFill>
                  <a:srgbClr val="C00000"/>
                </a:solidFill>
                <a:latin typeface="Myriad Pro" pitchFamily="34" charset="0"/>
              </a:rPr>
              <a:t>Củng</a:t>
            </a:r>
            <a:r>
              <a:rPr lang="en-US" sz="2400" b="1" dirty="0">
                <a:solidFill>
                  <a:srgbClr val="C00000"/>
                </a:solidFill>
                <a:latin typeface="Myriad Pro" pitchFamily="34" charset="0"/>
              </a:rPr>
              <a:t> </a:t>
            </a:r>
            <a:r>
              <a:rPr lang="en-US" sz="2400" b="1" dirty="0" err="1">
                <a:solidFill>
                  <a:srgbClr val="C00000"/>
                </a:solidFill>
                <a:latin typeface="Myriad Pro" pitchFamily="34" charset="0"/>
              </a:rPr>
              <a:t>cố</a:t>
            </a:r>
            <a:endParaRPr lang="en-US" sz="2400" b="1" dirty="0">
              <a:solidFill>
                <a:srgbClr val="C00000"/>
              </a:solidFill>
              <a:latin typeface="Myriad Pro" pitchFamily="34" charset="0"/>
            </a:endParaRPr>
          </a:p>
        </p:txBody>
      </p:sp>
      <p:sp>
        <p:nvSpPr>
          <p:cNvPr id="3" name="Rectangle 2"/>
          <p:cNvSpPr/>
          <p:nvPr/>
        </p:nvSpPr>
        <p:spPr>
          <a:xfrm>
            <a:off x="890971" y="1752600"/>
            <a:ext cx="10702925" cy="4158895"/>
          </a:xfrm>
          <a:prstGeom prst="rect">
            <a:avLst/>
          </a:prstGeom>
        </p:spPr>
        <p:txBody>
          <a:bodyPr wrap="square">
            <a:spAutoFit/>
          </a:bodyPr>
          <a:lstStyle/>
          <a:p>
            <a:pPr algn="just">
              <a:lnSpc>
                <a:spcPct val="114000"/>
              </a:lnSpc>
              <a:spcAft>
                <a:spcPts val="1000"/>
              </a:spcAft>
            </a:pPr>
            <a:r>
              <a:rPr lang="en-US" sz="2800" b="1" i="1" dirty="0" smtClean="0">
                <a:latin typeface="Arial" panose="020B0604020202020204" pitchFamily="34" charset="0"/>
                <a:ea typeface="Calibri" panose="020F0502020204030204" pitchFamily="34" charset="0"/>
                <a:cs typeface="Arial" panose="020B0604020202020204" pitchFamily="34" charset="0"/>
              </a:rPr>
              <a:t>HS </a:t>
            </a:r>
            <a:r>
              <a:rPr lang="en-US" sz="2800" b="1" i="1" dirty="0" err="1" smtClean="0">
                <a:latin typeface="Arial" panose="020B0604020202020204" pitchFamily="34" charset="0"/>
                <a:ea typeface="Calibri" panose="020F0502020204030204" pitchFamily="34" charset="0"/>
                <a:cs typeface="Arial" panose="020B0604020202020204" pitchFamily="34" charset="0"/>
              </a:rPr>
              <a:t>thực</a:t>
            </a:r>
            <a:r>
              <a:rPr lang="en-US" sz="2800" b="1" i="1" dirty="0" smtClean="0">
                <a:latin typeface="Arial" panose="020B0604020202020204" pitchFamily="34" charset="0"/>
                <a:ea typeface="Calibri" panose="020F0502020204030204" pitchFamily="34" charset="0"/>
                <a:cs typeface="Arial" panose="020B0604020202020204" pitchFamily="34" charset="0"/>
              </a:rPr>
              <a:t> </a:t>
            </a:r>
            <a:r>
              <a:rPr lang="en-US" sz="2800" b="1" i="1" dirty="0" err="1" smtClean="0">
                <a:latin typeface="Arial" panose="020B0604020202020204" pitchFamily="34" charset="0"/>
                <a:ea typeface="Calibri" panose="020F0502020204030204" pitchFamily="34" charset="0"/>
                <a:cs typeface="Arial" panose="020B0604020202020204" pitchFamily="34" charset="0"/>
              </a:rPr>
              <a:t>hiện</a:t>
            </a:r>
            <a:r>
              <a:rPr lang="en-US" sz="2800" b="1" i="1" dirty="0" smtClean="0">
                <a:latin typeface="Arial" panose="020B0604020202020204" pitchFamily="34" charset="0"/>
                <a:ea typeface="Calibri" panose="020F0502020204030204" pitchFamily="34" charset="0"/>
                <a:cs typeface="Arial" panose="020B0604020202020204" pitchFamily="34" charset="0"/>
              </a:rPr>
              <a:t> </a:t>
            </a:r>
            <a:r>
              <a:rPr lang="en-US" sz="2800" b="1" i="1" dirty="0" err="1" smtClean="0">
                <a:latin typeface="Arial" panose="020B0604020202020204" pitchFamily="34" charset="0"/>
                <a:ea typeface="Calibri" panose="020F0502020204030204" pitchFamily="34" charset="0"/>
                <a:cs typeface="Arial" panose="020B0604020202020204" pitchFamily="34" charset="0"/>
              </a:rPr>
              <a:t>các</a:t>
            </a:r>
            <a:r>
              <a:rPr lang="en-US" sz="2800" b="1" i="1" dirty="0" smtClean="0">
                <a:latin typeface="Arial" panose="020B0604020202020204" pitchFamily="34" charset="0"/>
                <a:ea typeface="Calibri" panose="020F0502020204030204" pitchFamily="34" charset="0"/>
                <a:cs typeface="Arial" panose="020B0604020202020204" pitchFamily="34" charset="0"/>
              </a:rPr>
              <a:t> </a:t>
            </a:r>
            <a:r>
              <a:rPr lang="en-US" sz="2800" b="1" i="1" dirty="0" err="1" smtClean="0">
                <a:latin typeface="Arial" panose="020B0604020202020204" pitchFamily="34" charset="0"/>
                <a:ea typeface="Calibri" panose="020F0502020204030204" pitchFamily="34" charset="0"/>
                <a:cs typeface="Arial" panose="020B0604020202020204" pitchFamily="34" charset="0"/>
              </a:rPr>
              <a:t>câu</a:t>
            </a:r>
            <a:r>
              <a:rPr lang="en-US" sz="2800" b="1" i="1" dirty="0" smtClean="0">
                <a:latin typeface="Arial" panose="020B0604020202020204" pitchFamily="34" charset="0"/>
                <a:ea typeface="Calibri" panose="020F0502020204030204" pitchFamily="34" charset="0"/>
                <a:cs typeface="Arial" panose="020B0604020202020204" pitchFamily="34" charset="0"/>
              </a:rPr>
              <a:t> </a:t>
            </a:r>
            <a:r>
              <a:rPr lang="en-US" sz="2800" b="1" i="1" dirty="0" err="1" smtClean="0">
                <a:latin typeface="Arial" panose="020B0604020202020204" pitchFamily="34" charset="0"/>
                <a:ea typeface="Calibri" panose="020F0502020204030204" pitchFamily="34" charset="0"/>
                <a:cs typeface="Arial" panose="020B0604020202020204" pitchFamily="34" charset="0"/>
              </a:rPr>
              <a:t>hỏi</a:t>
            </a:r>
            <a:r>
              <a:rPr lang="en-US" sz="2800" b="1" i="1" dirty="0" smtClean="0">
                <a:latin typeface="Arial" panose="020B0604020202020204" pitchFamily="34" charset="0"/>
                <a:ea typeface="Calibri" panose="020F0502020204030204" pitchFamily="34" charset="0"/>
                <a:cs typeface="Arial" panose="020B0604020202020204" pitchFamily="34" charset="0"/>
              </a:rPr>
              <a:t> </a:t>
            </a:r>
            <a:r>
              <a:rPr lang="en-US" sz="2800" b="1" i="1" dirty="0" err="1" smtClean="0">
                <a:latin typeface="Arial" panose="020B0604020202020204" pitchFamily="34" charset="0"/>
                <a:ea typeface="Calibri" panose="020F0502020204030204" pitchFamily="34" charset="0"/>
                <a:cs typeface="Arial" panose="020B0604020202020204" pitchFamily="34" charset="0"/>
              </a:rPr>
              <a:t>sau</a:t>
            </a:r>
            <a:r>
              <a:rPr lang="en-US" sz="2800" b="1" i="1" dirty="0" smtClean="0">
                <a:latin typeface="Arial" panose="020B0604020202020204" pitchFamily="34" charset="0"/>
                <a:ea typeface="Calibri" panose="020F0502020204030204" pitchFamily="34" charset="0"/>
                <a:cs typeface="Arial" panose="020B0604020202020204" pitchFamily="34" charset="0"/>
              </a:rPr>
              <a:t>:</a:t>
            </a:r>
          </a:p>
          <a:p>
            <a:pPr algn="just"/>
            <a:r>
              <a:rPr lang="en-US" sz="2800" i="1" dirty="0" smtClean="0">
                <a:latin typeface="Arial" panose="020B0604020202020204" pitchFamily="34" charset="0"/>
                <a:ea typeface="Calibri" panose="020F0502020204030204" pitchFamily="34" charset="0"/>
                <a:cs typeface="Arial" panose="020B0604020202020204" pitchFamily="34" charset="0"/>
              </a:rPr>
              <a:t>5. </a:t>
            </a:r>
            <a:r>
              <a:rPr lang="vi-VN" sz="2800" i="1" dirty="0">
                <a:latin typeface="Arial" panose="020B0604020202020204" pitchFamily="34" charset="0"/>
                <a:cs typeface="Arial" panose="020B0604020202020204" pitchFamily="34" charset="0"/>
              </a:rPr>
              <a:t>Tại sao các nhà làm vườn trồng quất cảnh muốn ra hoa kết quả đồng loạt và đúng vào dịp Tết Nguyên Đán người ta tiến hành đào chúng, quật lên khỏi mặt đất (kĩ thuật đảo quất</a:t>
            </a:r>
            <a:r>
              <a:rPr lang="vi-VN" sz="2800" i="1" dirty="0" smtClean="0">
                <a:latin typeface="Arial" panose="020B0604020202020204" pitchFamily="34" charset="0"/>
                <a:cs typeface="Arial" panose="020B0604020202020204" pitchFamily="34" charset="0"/>
              </a:rPr>
              <a:t>)?</a:t>
            </a:r>
            <a:endParaRPr lang="en-US" sz="2800" i="1" dirty="0" smtClean="0">
              <a:latin typeface="Arial" panose="020B0604020202020204" pitchFamily="34" charset="0"/>
              <a:cs typeface="Arial" panose="020B0604020202020204" pitchFamily="34" charset="0"/>
            </a:endParaRPr>
          </a:p>
          <a:p>
            <a:pPr algn="just"/>
            <a:endParaRPr lang="vi-VN" sz="2800" dirty="0">
              <a:latin typeface="Arial" panose="020B0604020202020204" pitchFamily="34" charset="0"/>
              <a:cs typeface="Arial" panose="020B0604020202020204" pitchFamily="34" charset="0"/>
            </a:endParaRPr>
          </a:p>
          <a:p>
            <a:pPr algn="just"/>
            <a:r>
              <a:rPr lang="en-US" sz="2800" dirty="0" smtClean="0">
                <a:effectLst/>
                <a:latin typeface="Arial" panose="020B0604020202020204" pitchFamily="34" charset="0"/>
                <a:cs typeface="Arial" panose="020B0604020202020204" pitchFamily="34" charset="0"/>
              </a:rPr>
              <a:t>6. </a:t>
            </a:r>
            <a:r>
              <a:rPr lang="en-US" sz="2800" i="1" dirty="0" err="1">
                <a:latin typeface="Arial" panose="020B0604020202020204" pitchFamily="34" charset="0"/>
                <a:cs typeface="Arial" panose="020B0604020202020204" pitchFamily="34" charset="0"/>
              </a:rPr>
              <a:t>Để</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tăng</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năng</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suất</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của</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bắp</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cải</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nên</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sử</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dụng</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chế</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phẩm</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có</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chứa</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loại</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phitôhoocmôn</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gì</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Sử</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dụng</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chế</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phẩm</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này</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cho</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bắp</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cải</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vào</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lúc</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nào</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là</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đúng</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nhất</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Giải</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thích</a:t>
            </a:r>
            <a:r>
              <a:rPr lang="en-US" sz="2800" i="1"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algn="just"/>
            <a:endParaRPr lang="en-US" sz="28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2717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11300" y="26985"/>
            <a:ext cx="10680700" cy="592167"/>
          </a:xfrm>
          <a:prstGeom prst="roundRect">
            <a:avLst/>
          </a:prstGeom>
          <a:solidFill>
            <a:schemeClr val="accent1">
              <a:lumMod val="20000"/>
              <a:lumOff val="80000"/>
            </a:schemeClr>
          </a:solidFill>
          <a:ln>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a:solidFill>
                  <a:srgbClr val="0070C0"/>
                </a:solidFill>
                <a:latin typeface="Myriad Pro" pitchFamily="34" charset="0"/>
              </a:rPr>
              <a:t>HOOCMON THỰC VẬT</a:t>
            </a:r>
          </a:p>
        </p:txBody>
      </p:sp>
      <p:sp>
        <p:nvSpPr>
          <p:cNvPr id="11" name="Rounded Rectangle 10"/>
          <p:cNvSpPr/>
          <p:nvPr/>
        </p:nvSpPr>
        <p:spPr>
          <a:xfrm>
            <a:off x="773350" y="22227"/>
            <a:ext cx="1360250" cy="628339"/>
          </a:xfrm>
          <a:prstGeom prst="roundRect">
            <a:avLst/>
          </a:prstGeom>
          <a:solidFill>
            <a:schemeClr val="accent1">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err="1"/>
              <a:t>Bài</a:t>
            </a:r>
            <a:r>
              <a:rPr lang="en-US" sz="2400" b="1"/>
              <a:t> 35</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 y="39686"/>
            <a:ext cx="673100" cy="506414"/>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sp>
        <p:nvSpPr>
          <p:cNvPr id="2" name="Slide Number Placeholder 1"/>
          <p:cNvSpPr>
            <a:spLocks noGrp="1"/>
          </p:cNvSpPr>
          <p:nvPr>
            <p:ph type="sldNum" sz="quarter" idx="12"/>
          </p:nvPr>
        </p:nvSpPr>
        <p:spPr>
          <a:xfrm>
            <a:off x="9518649" y="6427790"/>
            <a:ext cx="2586182" cy="365125"/>
          </a:xfrm>
        </p:spPr>
        <p:txBody>
          <a:bodyPr/>
          <a:lstStyle/>
          <a:p>
            <a:fld id="{AEC32211-C4AE-4200-8F1C-AB7060CFF7B4}" type="slidenum">
              <a:rPr lang="en-US" smtClean="0"/>
              <a:t>29</a:t>
            </a:fld>
            <a:endParaRPr lang="en-US"/>
          </a:p>
        </p:txBody>
      </p:sp>
      <p:sp>
        <p:nvSpPr>
          <p:cNvPr id="9" name="TextBox 2">
            <a:extLst>
              <a:ext uri="{FF2B5EF4-FFF2-40B4-BE49-F238E27FC236}">
                <a16:creationId xmlns:a16="http://schemas.microsoft.com/office/drawing/2014/main" xmlns="" id="{B0CB993A-F08F-444E-9D4A-77B994587445}"/>
              </a:ext>
            </a:extLst>
          </p:cNvPr>
          <p:cNvSpPr txBox="1"/>
          <p:nvPr/>
        </p:nvSpPr>
        <p:spPr>
          <a:xfrm>
            <a:off x="5562600" y="833738"/>
            <a:ext cx="1226618" cy="461665"/>
          </a:xfrm>
          <a:prstGeom prst="rect">
            <a:avLst/>
          </a:prstGeom>
          <a:no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a:solidFill>
                  <a:srgbClr val="C00000"/>
                </a:solidFill>
                <a:latin typeface="Myriad Pro" pitchFamily="34" charset="0"/>
              </a:rPr>
              <a:t>Dặn dò</a:t>
            </a:r>
          </a:p>
        </p:txBody>
      </p:sp>
      <p:sp>
        <p:nvSpPr>
          <p:cNvPr id="15" name="Hộp Văn bản 14">
            <a:extLst>
              <a:ext uri="{FF2B5EF4-FFF2-40B4-BE49-F238E27FC236}">
                <a16:creationId xmlns:a16="http://schemas.microsoft.com/office/drawing/2014/main" xmlns="" id="{DAD1FB3F-5BE4-488F-8A25-AE2BAA10B298}"/>
              </a:ext>
            </a:extLst>
          </p:cNvPr>
          <p:cNvSpPr txBox="1"/>
          <p:nvPr/>
        </p:nvSpPr>
        <p:spPr>
          <a:xfrm>
            <a:off x="1295400" y="2286000"/>
            <a:ext cx="10457735" cy="1692771"/>
          </a:xfrm>
          <a:prstGeom prst="rect">
            <a:avLst/>
          </a:prstGeom>
          <a:noFill/>
        </p:spPr>
        <p:txBody>
          <a:bodyPr wrap="none" rtlCol="0">
            <a:spAutoFit/>
          </a:bodyPr>
          <a:lstStyle/>
          <a:p>
            <a:pPr marL="285750" indent="-285750">
              <a:spcBef>
                <a:spcPts val="600"/>
              </a:spcBef>
              <a:spcAft>
                <a:spcPts val="600"/>
              </a:spcAft>
              <a:buFontTx/>
              <a:buChar char="-"/>
            </a:pPr>
            <a:r>
              <a:rPr lang="en-US" sz="2800" b="1" dirty="0" smtClean="0">
                <a:latin typeface="Arial" panose="020B0604020202020204" pitchFamily="34" charset="0"/>
                <a:cs typeface="Arial" panose="020B0604020202020204" pitchFamily="34" charset="0"/>
              </a:rPr>
              <a:t>HS </a:t>
            </a:r>
            <a:r>
              <a:rPr lang="en-US" sz="2800" b="1" dirty="0" err="1" smtClean="0">
                <a:latin typeface="Arial" panose="020B0604020202020204" pitchFamily="34" charset="0"/>
                <a:cs typeface="Arial" panose="020B0604020202020204" pitchFamily="34" charset="0"/>
              </a:rPr>
              <a:t>khối</a:t>
            </a:r>
            <a:r>
              <a:rPr lang="en-US" sz="2800" b="1" dirty="0" smtClean="0">
                <a:latin typeface="Arial" panose="020B0604020202020204" pitchFamily="34" charset="0"/>
                <a:cs typeface="Arial" panose="020B0604020202020204" pitchFamily="34" charset="0"/>
              </a:rPr>
              <a:t> 11 </a:t>
            </a:r>
            <a:r>
              <a:rPr lang="en-US" sz="2800" b="1" dirty="0" err="1" smtClean="0">
                <a:latin typeface="Arial" panose="020B0604020202020204" pitchFamily="34" charset="0"/>
                <a:cs typeface="Arial" panose="020B0604020202020204" pitchFamily="34" charset="0"/>
              </a:rPr>
              <a:t>ôn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tập</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nội</a:t>
            </a:r>
            <a:r>
              <a:rPr lang="en-US" sz="2800" b="1" dirty="0" smtClean="0">
                <a:latin typeface="Arial" panose="020B0604020202020204" pitchFamily="34" charset="0"/>
                <a:cs typeface="Arial" panose="020B0604020202020204" pitchFamily="34" charset="0"/>
              </a:rPr>
              <a:t> dung </a:t>
            </a:r>
            <a:r>
              <a:rPr lang="en-US" sz="2800" b="1" dirty="0" err="1" smtClean="0">
                <a:latin typeface="Arial" panose="020B0604020202020204" pitchFamily="34" charset="0"/>
                <a:cs typeface="Arial" panose="020B0604020202020204" pitchFamily="34" charset="0"/>
              </a:rPr>
              <a:t>bài</a:t>
            </a:r>
            <a:r>
              <a:rPr lang="en-US" sz="2800" b="1" dirty="0" smtClean="0">
                <a:latin typeface="Arial" panose="020B0604020202020204" pitchFamily="34" charset="0"/>
                <a:cs typeface="Arial" panose="020B0604020202020204" pitchFamily="34" charset="0"/>
              </a:rPr>
              <a:t> 34 </a:t>
            </a:r>
            <a:r>
              <a:rPr lang="en-US" sz="2800" b="1" dirty="0" err="1" smtClean="0">
                <a:latin typeface="Arial" panose="020B0604020202020204" pitchFamily="34" charset="0"/>
                <a:cs typeface="Arial" panose="020B0604020202020204" pitchFamily="34" charset="0"/>
              </a:rPr>
              <a:t>và</a:t>
            </a:r>
            <a:r>
              <a:rPr lang="en-US" sz="2800" b="1" dirty="0" smtClean="0">
                <a:latin typeface="Arial" panose="020B0604020202020204" pitchFamily="34" charset="0"/>
                <a:cs typeface="Arial" panose="020B0604020202020204" pitchFamily="34" charset="0"/>
              </a:rPr>
              <a:t> 35 </a:t>
            </a:r>
            <a:r>
              <a:rPr lang="en-US" sz="2800" b="1" dirty="0" err="1" smtClean="0">
                <a:latin typeface="Arial" panose="020B0604020202020204" pitchFamily="34" charset="0"/>
                <a:cs typeface="Arial" panose="020B0604020202020204" pitchFamily="34" charset="0"/>
              </a:rPr>
              <a:t>chuẩn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bị</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kiểm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tra</a:t>
            </a:r>
            <a:r>
              <a:rPr lang="en-US" sz="2800" b="1" dirty="0" smtClean="0">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p>
            <a:pPr marL="285750" indent="-285750">
              <a:spcBef>
                <a:spcPts val="600"/>
              </a:spcBef>
              <a:spcAft>
                <a:spcPts val="600"/>
              </a:spcAft>
              <a:buFontTx/>
              <a:buChar char="-"/>
            </a:pPr>
            <a:r>
              <a:rPr lang="en-US" sz="2800" dirty="0" err="1" smtClean="0">
                <a:latin typeface="Arial" panose="020B0604020202020204" pitchFamily="34" charset="0"/>
                <a:cs typeface="Arial" panose="020B0604020202020204" pitchFamily="34" charset="0"/>
              </a:rPr>
              <a:t>Chuẩn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bị</a:t>
            </a:r>
            <a:r>
              <a:rPr lang="en-US" sz="28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36.</a:t>
            </a:r>
          </a:p>
          <a:p>
            <a:pPr marL="285750" indent="-285750">
              <a:spcBef>
                <a:spcPts val="600"/>
              </a:spcBef>
              <a:spcAft>
                <a:spcPts val="600"/>
              </a:spcAft>
              <a:buFontTx/>
              <a:buChar char="-"/>
            </a:pPr>
            <a:r>
              <a:rPr lang="en-US" sz="2800" dirty="0" err="1" smtClean="0">
                <a:latin typeface="Arial" panose="020B0604020202020204" pitchFamily="34" charset="0"/>
                <a:cs typeface="Arial" panose="020B0604020202020204" pitchFamily="34" charset="0"/>
              </a:rPr>
              <a:t>Chúc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các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em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học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tập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tốt</a:t>
            </a:r>
            <a:r>
              <a:rPr lang="en-US" sz="2800" smtClean="0">
                <a:latin typeface="Arial" panose="020B0604020202020204" pitchFamily="34" charset="0"/>
                <a:cs typeface="Arial" panose="020B0604020202020204" pitchFamily="34" charset="0"/>
              </a:rPr>
              <a:t>!</a:t>
            </a:r>
            <a:endParaRPr lang="en-US" sz="28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9068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11300" y="26985"/>
            <a:ext cx="10680700" cy="592167"/>
          </a:xfrm>
          <a:prstGeom prst="roundRect">
            <a:avLst/>
          </a:prstGeom>
          <a:solidFill>
            <a:schemeClr val="accent1">
              <a:lumMod val="20000"/>
              <a:lumOff val="80000"/>
            </a:schemeClr>
          </a:solidFill>
          <a:ln>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a:solidFill>
                  <a:srgbClr val="0070C0"/>
                </a:solidFill>
                <a:latin typeface="Myriad Pro" pitchFamily="34" charset="0"/>
              </a:rPr>
              <a:t>HOOCMON THỰC VẬT</a:t>
            </a:r>
          </a:p>
        </p:txBody>
      </p:sp>
      <p:sp>
        <p:nvSpPr>
          <p:cNvPr id="11" name="Rounded Rectangle 10"/>
          <p:cNvSpPr/>
          <p:nvPr/>
        </p:nvSpPr>
        <p:spPr>
          <a:xfrm>
            <a:off x="773350" y="22227"/>
            <a:ext cx="1360250" cy="628339"/>
          </a:xfrm>
          <a:prstGeom prst="roundRect">
            <a:avLst/>
          </a:prstGeom>
          <a:solidFill>
            <a:schemeClr val="accent1">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err="1"/>
              <a:t>Bài</a:t>
            </a:r>
            <a:r>
              <a:rPr lang="en-US" sz="2400" b="1"/>
              <a:t> 35</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 y="39686"/>
            <a:ext cx="673100" cy="506414"/>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sp>
        <p:nvSpPr>
          <p:cNvPr id="13" name="Pentagon 12"/>
          <p:cNvSpPr/>
          <p:nvPr/>
        </p:nvSpPr>
        <p:spPr>
          <a:xfrm>
            <a:off x="16167" y="838200"/>
            <a:ext cx="727075" cy="389729"/>
          </a:xfrm>
          <a:prstGeom prst="homePlate">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a:latin typeface="Times New Roman" panose="02020603050405020304" pitchFamily="18" charset="0"/>
                <a:cs typeface="Times New Roman" panose="02020603050405020304" pitchFamily="18" charset="0"/>
              </a:rPr>
              <a:t>I</a:t>
            </a:r>
          </a:p>
        </p:txBody>
      </p:sp>
      <p:sp>
        <p:nvSpPr>
          <p:cNvPr id="14" name="TextBox 13"/>
          <p:cNvSpPr txBox="1"/>
          <p:nvPr/>
        </p:nvSpPr>
        <p:spPr>
          <a:xfrm>
            <a:off x="789510" y="804074"/>
            <a:ext cx="9802290" cy="461665"/>
          </a:xfrm>
          <a:prstGeom prst="rect">
            <a:avLst/>
          </a:prstGeom>
          <a:noFill/>
        </p:spPr>
        <p:txBody>
          <a:bodyPr wrap="square" rtlCol="0">
            <a:spAutoFit/>
          </a:bodyPr>
          <a:lstStyle/>
          <a:p>
            <a:pPr algn="just"/>
            <a:r>
              <a:rPr lang="en-US" sz="2400" b="1">
                <a:solidFill>
                  <a:schemeClr val="accent2">
                    <a:lumMod val="75000"/>
                  </a:schemeClr>
                </a:solidFill>
                <a:latin typeface="Myriad Pro" pitchFamily="34" charset="0"/>
              </a:rPr>
              <a:t>KHÁI NIỆM</a:t>
            </a:r>
          </a:p>
        </p:txBody>
      </p:sp>
      <p:sp>
        <p:nvSpPr>
          <p:cNvPr id="2" name="Slide Number Placeholder 1"/>
          <p:cNvSpPr>
            <a:spLocks noGrp="1"/>
          </p:cNvSpPr>
          <p:nvPr>
            <p:ph type="sldNum" sz="quarter" idx="12"/>
          </p:nvPr>
        </p:nvSpPr>
        <p:spPr>
          <a:xfrm>
            <a:off x="8737600" y="6356353"/>
            <a:ext cx="2844800" cy="365125"/>
          </a:xfrm>
        </p:spPr>
        <p:txBody>
          <a:bodyPr/>
          <a:lstStyle/>
          <a:p>
            <a:fld id="{AEC32211-C4AE-4200-8F1C-AB7060CFF7B4}" type="slidenum">
              <a:rPr lang="en-US" smtClean="0"/>
              <a:t>3</a:t>
            </a:fld>
            <a:endParaRPr lang="en-US"/>
          </a:p>
        </p:txBody>
      </p:sp>
      <p:sp>
        <p:nvSpPr>
          <p:cNvPr id="20" name="Rounded Rectangle 2">
            <a:extLst>
              <a:ext uri="{FF2B5EF4-FFF2-40B4-BE49-F238E27FC236}">
                <a16:creationId xmlns:a16="http://schemas.microsoft.com/office/drawing/2014/main" xmlns="" id="{93C04500-665F-45BE-8F03-24F0CF1D247C}"/>
              </a:ext>
            </a:extLst>
          </p:cNvPr>
          <p:cNvSpPr/>
          <p:nvPr/>
        </p:nvSpPr>
        <p:spPr>
          <a:xfrm>
            <a:off x="1901825" y="1828800"/>
            <a:ext cx="8582025" cy="571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latin typeface="Arial" panose="020B0604020202020204" pitchFamily="34" charset="0"/>
                <a:cs typeface="Arial" panose="020B0604020202020204" pitchFamily="34" charset="0"/>
              </a:rPr>
              <a:t>Hoocmon thực vật là gì?</a:t>
            </a:r>
            <a:endParaRPr lang="vi-VN" sz="2800">
              <a:latin typeface="Arial" panose="020B0604020202020204" pitchFamily="34" charset="0"/>
              <a:cs typeface="Arial" panose="020B0604020202020204" pitchFamily="34" charset="0"/>
            </a:endParaRPr>
          </a:p>
        </p:txBody>
      </p:sp>
      <p:pic>
        <p:nvPicPr>
          <p:cNvPr id="21" name="Picture 2" descr="D:\Day Pho Thong Vo Van Kiet\Lớp 11\Giao an soan\Powerpoint\Design\icon\Orange\CauHoi-02.png">
            <a:extLst>
              <a:ext uri="{FF2B5EF4-FFF2-40B4-BE49-F238E27FC236}">
                <a16:creationId xmlns:a16="http://schemas.microsoft.com/office/drawing/2014/main" xmlns="" id="{A4BAA9D3-9FFD-4F7D-A51F-1EF49B5D09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0" y="1828800"/>
            <a:ext cx="5842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7" name="Hình ảnh 16">
            <a:extLst>
              <a:ext uri="{FF2B5EF4-FFF2-40B4-BE49-F238E27FC236}">
                <a16:creationId xmlns:a16="http://schemas.microsoft.com/office/drawing/2014/main" xmlns="" id="{27CDB82C-F79F-4ECA-9B0E-2D457F1841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3288050"/>
            <a:ext cx="584127" cy="571429"/>
          </a:xfrm>
          <a:prstGeom prst="rect">
            <a:avLst/>
          </a:prstGeom>
        </p:spPr>
      </p:pic>
      <p:sp>
        <p:nvSpPr>
          <p:cNvPr id="18" name="Rounded Rectangle 2">
            <a:extLst>
              <a:ext uri="{FF2B5EF4-FFF2-40B4-BE49-F238E27FC236}">
                <a16:creationId xmlns:a16="http://schemas.microsoft.com/office/drawing/2014/main" xmlns="" id="{FCB32AD8-31FA-422E-9A10-6A0DCAA4E666}"/>
              </a:ext>
            </a:extLst>
          </p:cNvPr>
          <p:cNvSpPr/>
          <p:nvPr/>
        </p:nvSpPr>
        <p:spPr>
          <a:xfrm>
            <a:off x="603013" y="2953085"/>
            <a:ext cx="11588987" cy="13740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14000"/>
              </a:lnSpc>
            </a:pPr>
            <a:r>
              <a:rPr lang="vi-VN" sz="2800">
                <a:cs typeface="Arial" panose="020B0604020202020204" pitchFamily="34" charset="0"/>
              </a:rPr>
              <a:t>Hoocmôn thực vật (phitôhoocmôn) là các chất hữu cơ do cơ thể thực vật tiết ra để điều tiết hoạt động sống của cây.</a:t>
            </a:r>
            <a:endParaRPr lang="vi-VN" sz="2800">
              <a:latin typeface="Arial" panose="020B0604020202020204" pitchFamily="34" charset="0"/>
              <a:cs typeface="Arial" panose="020B0604020202020204" pitchFamily="34" charset="0"/>
            </a:endParaRPr>
          </a:p>
        </p:txBody>
      </p:sp>
      <p:sp>
        <p:nvSpPr>
          <p:cNvPr id="23" name="Rounded Rectangle 14">
            <a:extLst>
              <a:ext uri="{FF2B5EF4-FFF2-40B4-BE49-F238E27FC236}">
                <a16:creationId xmlns:a16="http://schemas.microsoft.com/office/drawing/2014/main" xmlns="" id="{F6D6E82C-04A9-4DFC-A7AB-EC308457C62E}"/>
              </a:ext>
            </a:extLst>
          </p:cNvPr>
          <p:cNvSpPr/>
          <p:nvPr/>
        </p:nvSpPr>
        <p:spPr>
          <a:xfrm>
            <a:off x="561975" y="1341589"/>
            <a:ext cx="403225" cy="356039"/>
          </a:xfrm>
          <a:prstGeom prst="roundRect">
            <a:avLst/>
          </a:prstGeom>
          <a:solidFill>
            <a:schemeClr val="accent6">
              <a:lumMod val="75000"/>
            </a:schemeClr>
          </a:solidFill>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a:t>1</a:t>
            </a:r>
          </a:p>
        </p:txBody>
      </p:sp>
      <p:sp>
        <p:nvSpPr>
          <p:cNvPr id="24" name="TextBox 15">
            <a:extLst>
              <a:ext uri="{FF2B5EF4-FFF2-40B4-BE49-F238E27FC236}">
                <a16:creationId xmlns:a16="http://schemas.microsoft.com/office/drawing/2014/main" xmlns="" id="{01A4C1D3-EC8B-4890-907C-72976ED20512}"/>
              </a:ext>
            </a:extLst>
          </p:cNvPr>
          <p:cNvSpPr txBox="1"/>
          <p:nvPr/>
        </p:nvSpPr>
        <p:spPr>
          <a:xfrm>
            <a:off x="965199" y="1290935"/>
            <a:ext cx="10680700" cy="461665"/>
          </a:xfrm>
          <a:prstGeom prst="rect">
            <a:avLst/>
          </a:prstGeom>
          <a:noFill/>
        </p:spPr>
        <p:txBody>
          <a:bodyPr wrap="square" rtlCol="0">
            <a:spAutoFit/>
          </a:bodyPr>
          <a:lstStyle/>
          <a:p>
            <a:r>
              <a:rPr lang="en-US" sz="2400" b="1">
                <a:solidFill>
                  <a:schemeClr val="accent6">
                    <a:lumMod val="75000"/>
                  </a:schemeClr>
                </a:solidFill>
                <a:latin typeface="Myriad Pro" pitchFamily="34" charset="0"/>
              </a:rPr>
              <a:t>Khái niệm</a:t>
            </a:r>
          </a:p>
        </p:txBody>
      </p:sp>
    </p:spTree>
    <p:extLst>
      <p:ext uri="{BB962C8B-B14F-4D97-AF65-F5344CB8AC3E}">
        <p14:creationId xmlns:p14="http://schemas.microsoft.com/office/powerpoint/2010/main" val="268493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1560512" y="2143016"/>
            <a:ext cx="9144000" cy="1862048"/>
          </a:xfrm>
          <a:prstGeom prst="rect">
            <a:avLst/>
          </a:prstGeom>
          <a:solidFill>
            <a:schemeClr val="bg2">
              <a:lumMod val="60000"/>
              <a:lumOff val="40000"/>
              <a:alpha val="80000"/>
            </a:schemeClr>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ts val="1200"/>
              </a:spcBef>
              <a:spcAft>
                <a:spcPts val="1200"/>
              </a:spcAft>
            </a:pPr>
            <a:r>
              <a:rPr lang="en-US" sz="11500" b="1" spc="5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Myriad Pro" pitchFamily="34" charset="0"/>
              </a:rPr>
              <a:t>Cảm</a:t>
            </a:r>
            <a:r>
              <a:rPr lang="en-US" sz="11500" b="1" spc="5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Myriad Pro" pitchFamily="34" charset="0"/>
              </a:rPr>
              <a:t> </a:t>
            </a:r>
            <a:r>
              <a:rPr lang="en-US" sz="11500" b="1" spc="5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Myriad Pro" pitchFamily="34" charset="0"/>
              </a:rPr>
              <a:t>ơn</a:t>
            </a:r>
            <a:r>
              <a:rPr lang="en-US" sz="11500" b="1" spc="5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Myriad Pro" pitchFamily="34" charset="0"/>
              </a:rPr>
              <a:t>!</a:t>
            </a:r>
          </a:p>
        </p:txBody>
      </p:sp>
    </p:spTree>
    <p:extLst>
      <p:ext uri="{BB962C8B-B14F-4D97-AF65-F5344CB8AC3E}">
        <p14:creationId xmlns:p14="http://schemas.microsoft.com/office/powerpoint/2010/main" val="199871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11300" y="26985"/>
            <a:ext cx="10680700" cy="592167"/>
          </a:xfrm>
          <a:prstGeom prst="roundRect">
            <a:avLst/>
          </a:prstGeom>
          <a:solidFill>
            <a:schemeClr val="accent1">
              <a:lumMod val="20000"/>
              <a:lumOff val="80000"/>
            </a:schemeClr>
          </a:solidFill>
          <a:ln>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a:solidFill>
                  <a:srgbClr val="0070C0"/>
                </a:solidFill>
                <a:latin typeface="Myriad Pro" pitchFamily="34" charset="0"/>
              </a:rPr>
              <a:t>HOOCMON THỰC VẬT</a:t>
            </a:r>
          </a:p>
        </p:txBody>
      </p:sp>
      <p:sp>
        <p:nvSpPr>
          <p:cNvPr id="11" name="Rounded Rectangle 10"/>
          <p:cNvSpPr/>
          <p:nvPr/>
        </p:nvSpPr>
        <p:spPr>
          <a:xfrm>
            <a:off x="773350" y="22227"/>
            <a:ext cx="1360250" cy="628339"/>
          </a:xfrm>
          <a:prstGeom prst="roundRect">
            <a:avLst/>
          </a:prstGeom>
          <a:solidFill>
            <a:schemeClr val="accent1">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err="1"/>
              <a:t>Bài</a:t>
            </a:r>
            <a:r>
              <a:rPr lang="en-US" sz="2400" b="1"/>
              <a:t> 35</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 y="39686"/>
            <a:ext cx="673100" cy="506414"/>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sp>
        <p:nvSpPr>
          <p:cNvPr id="13" name="Pentagon 12"/>
          <p:cNvSpPr/>
          <p:nvPr/>
        </p:nvSpPr>
        <p:spPr>
          <a:xfrm>
            <a:off x="16167" y="838200"/>
            <a:ext cx="727075" cy="389729"/>
          </a:xfrm>
          <a:prstGeom prst="homePlate">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a:latin typeface="Times New Roman" panose="02020603050405020304" pitchFamily="18" charset="0"/>
                <a:cs typeface="Times New Roman" panose="02020603050405020304" pitchFamily="18" charset="0"/>
              </a:rPr>
              <a:t>I</a:t>
            </a:r>
          </a:p>
        </p:txBody>
      </p:sp>
      <p:sp>
        <p:nvSpPr>
          <p:cNvPr id="14" name="TextBox 13"/>
          <p:cNvSpPr txBox="1"/>
          <p:nvPr/>
        </p:nvSpPr>
        <p:spPr>
          <a:xfrm>
            <a:off x="789510" y="804074"/>
            <a:ext cx="9802290" cy="461665"/>
          </a:xfrm>
          <a:prstGeom prst="rect">
            <a:avLst/>
          </a:prstGeom>
          <a:noFill/>
        </p:spPr>
        <p:txBody>
          <a:bodyPr wrap="square" rtlCol="0">
            <a:spAutoFit/>
          </a:bodyPr>
          <a:lstStyle/>
          <a:p>
            <a:pPr algn="just"/>
            <a:r>
              <a:rPr lang="en-US" sz="2400" b="1">
                <a:solidFill>
                  <a:schemeClr val="accent2">
                    <a:lumMod val="75000"/>
                  </a:schemeClr>
                </a:solidFill>
                <a:latin typeface="Myriad Pro" pitchFamily="34" charset="0"/>
              </a:rPr>
              <a:t>KHÁI NIỆM</a:t>
            </a:r>
          </a:p>
        </p:txBody>
      </p:sp>
      <p:sp>
        <p:nvSpPr>
          <p:cNvPr id="2" name="Slide Number Placeholder 1"/>
          <p:cNvSpPr>
            <a:spLocks noGrp="1"/>
          </p:cNvSpPr>
          <p:nvPr>
            <p:ph type="sldNum" sz="quarter" idx="12"/>
          </p:nvPr>
        </p:nvSpPr>
        <p:spPr>
          <a:xfrm>
            <a:off x="8737600" y="6356353"/>
            <a:ext cx="2844800" cy="365125"/>
          </a:xfrm>
        </p:spPr>
        <p:txBody>
          <a:bodyPr/>
          <a:lstStyle/>
          <a:p>
            <a:fld id="{AEC32211-C4AE-4200-8F1C-AB7060CFF7B4}" type="slidenum">
              <a:rPr lang="en-US" smtClean="0"/>
              <a:t>4</a:t>
            </a:fld>
            <a:endParaRPr lang="en-US"/>
          </a:p>
        </p:txBody>
      </p:sp>
      <p:sp>
        <p:nvSpPr>
          <p:cNvPr id="20" name="Rounded Rectangle 2">
            <a:extLst>
              <a:ext uri="{FF2B5EF4-FFF2-40B4-BE49-F238E27FC236}">
                <a16:creationId xmlns:a16="http://schemas.microsoft.com/office/drawing/2014/main" xmlns="" id="{93C04500-665F-45BE-8F03-24F0CF1D247C}"/>
              </a:ext>
            </a:extLst>
          </p:cNvPr>
          <p:cNvSpPr/>
          <p:nvPr/>
        </p:nvSpPr>
        <p:spPr>
          <a:xfrm>
            <a:off x="1901825" y="1828800"/>
            <a:ext cx="8582025" cy="571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latin typeface="Arial" panose="020B0604020202020204" pitchFamily="34" charset="0"/>
                <a:cs typeface="Arial" panose="020B0604020202020204" pitchFamily="34" charset="0"/>
              </a:rPr>
              <a:t>Hoocmôn thực vật có những đặc điểm chung nào?</a:t>
            </a:r>
            <a:endParaRPr lang="vi-VN" sz="2800">
              <a:latin typeface="Arial" panose="020B0604020202020204" pitchFamily="34" charset="0"/>
              <a:cs typeface="Arial" panose="020B0604020202020204" pitchFamily="34" charset="0"/>
            </a:endParaRPr>
          </a:p>
        </p:txBody>
      </p:sp>
      <p:pic>
        <p:nvPicPr>
          <p:cNvPr id="21" name="Picture 2" descr="D:\Day Pho Thong Vo Van Kiet\Lớp 11\Giao an soan\Powerpoint\Design\icon\Orange\CauHoi-02.png">
            <a:extLst>
              <a:ext uri="{FF2B5EF4-FFF2-40B4-BE49-F238E27FC236}">
                <a16:creationId xmlns:a16="http://schemas.microsoft.com/office/drawing/2014/main" xmlns="" id="{A4BAA9D3-9FFD-4F7D-A51F-1EF49B5D09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0" y="1828800"/>
            <a:ext cx="5842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7" name="Hình ảnh 16">
            <a:extLst>
              <a:ext uri="{FF2B5EF4-FFF2-40B4-BE49-F238E27FC236}">
                <a16:creationId xmlns:a16="http://schemas.microsoft.com/office/drawing/2014/main" xmlns="" id="{27CDB82C-F79F-4ECA-9B0E-2D457F1841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25" y="3817986"/>
            <a:ext cx="584127" cy="571429"/>
          </a:xfrm>
          <a:prstGeom prst="rect">
            <a:avLst/>
          </a:prstGeom>
        </p:spPr>
      </p:pic>
      <p:sp>
        <p:nvSpPr>
          <p:cNvPr id="18" name="Rounded Rectangle 2">
            <a:extLst>
              <a:ext uri="{FF2B5EF4-FFF2-40B4-BE49-F238E27FC236}">
                <a16:creationId xmlns:a16="http://schemas.microsoft.com/office/drawing/2014/main" xmlns="" id="{FCB32AD8-31FA-422E-9A10-6A0DCAA4E666}"/>
              </a:ext>
            </a:extLst>
          </p:cNvPr>
          <p:cNvSpPr/>
          <p:nvPr/>
        </p:nvSpPr>
        <p:spPr>
          <a:xfrm>
            <a:off x="603014" y="2953084"/>
            <a:ext cx="11042886" cy="230123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14000"/>
              </a:lnSpc>
            </a:pPr>
            <a:r>
              <a:rPr lang="en-US" sz="2800">
                <a:latin typeface="Arial" panose="020B0604020202020204" pitchFamily="34" charset="0"/>
                <a:cs typeface="Arial" panose="020B0604020202020204" pitchFamily="34" charset="0"/>
              </a:rPr>
              <a:t>+ Được tạo ra ở một nơi nhưng gây ra phản ứng ở một nơi khác trong cây.</a:t>
            </a:r>
          </a:p>
          <a:p>
            <a:pPr algn="just">
              <a:lnSpc>
                <a:spcPct val="114000"/>
              </a:lnSpc>
            </a:pPr>
            <a:r>
              <a:rPr lang="en-US" sz="2800">
                <a:latin typeface="Arial" panose="020B0604020202020204" pitchFamily="34" charset="0"/>
                <a:cs typeface="Arial" panose="020B0604020202020204" pitchFamily="34" charset="0"/>
              </a:rPr>
              <a:t>+ Với nồng độ thấp → gây biến đổi mạnh trong cơ thể.</a:t>
            </a:r>
          </a:p>
          <a:p>
            <a:pPr algn="just">
              <a:lnSpc>
                <a:spcPct val="114000"/>
              </a:lnSpc>
            </a:pPr>
            <a:r>
              <a:rPr lang="en-US" sz="2800">
                <a:latin typeface="Arial" panose="020B0604020202020204" pitchFamily="34" charset="0"/>
                <a:cs typeface="Arial" panose="020B0604020202020204" pitchFamily="34" charset="0"/>
              </a:rPr>
              <a:t>+ Tính chuyên hóa thấp so với hoocmôn ở động vật bậc cao</a:t>
            </a:r>
            <a:endParaRPr lang="vi-VN" sz="2800">
              <a:latin typeface="Arial" panose="020B0604020202020204" pitchFamily="34" charset="0"/>
              <a:cs typeface="Arial" panose="020B0604020202020204" pitchFamily="34" charset="0"/>
            </a:endParaRPr>
          </a:p>
        </p:txBody>
      </p:sp>
      <p:sp>
        <p:nvSpPr>
          <p:cNvPr id="23" name="Rounded Rectangle 14">
            <a:extLst>
              <a:ext uri="{FF2B5EF4-FFF2-40B4-BE49-F238E27FC236}">
                <a16:creationId xmlns:a16="http://schemas.microsoft.com/office/drawing/2014/main" xmlns="" id="{F6D6E82C-04A9-4DFC-A7AB-EC308457C62E}"/>
              </a:ext>
            </a:extLst>
          </p:cNvPr>
          <p:cNvSpPr/>
          <p:nvPr/>
        </p:nvSpPr>
        <p:spPr>
          <a:xfrm>
            <a:off x="561975" y="1341589"/>
            <a:ext cx="403225" cy="356039"/>
          </a:xfrm>
          <a:prstGeom prst="roundRect">
            <a:avLst/>
          </a:prstGeom>
          <a:solidFill>
            <a:schemeClr val="accent6">
              <a:lumMod val="75000"/>
            </a:schemeClr>
          </a:solidFill>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a:t>2</a:t>
            </a:r>
          </a:p>
        </p:txBody>
      </p:sp>
      <p:sp>
        <p:nvSpPr>
          <p:cNvPr id="24" name="TextBox 15">
            <a:extLst>
              <a:ext uri="{FF2B5EF4-FFF2-40B4-BE49-F238E27FC236}">
                <a16:creationId xmlns:a16="http://schemas.microsoft.com/office/drawing/2014/main" xmlns="" id="{01A4C1D3-EC8B-4890-907C-72976ED20512}"/>
              </a:ext>
            </a:extLst>
          </p:cNvPr>
          <p:cNvSpPr txBox="1"/>
          <p:nvPr/>
        </p:nvSpPr>
        <p:spPr>
          <a:xfrm>
            <a:off x="965199" y="1290935"/>
            <a:ext cx="10680700" cy="461665"/>
          </a:xfrm>
          <a:prstGeom prst="rect">
            <a:avLst/>
          </a:prstGeom>
          <a:noFill/>
        </p:spPr>
        <p:txBody>
          <a:bodyPr wrap="square" rtlCol="0">
            <a:spAutoFit/>
          </a:bodyPr>
          <a:lstStyle/>
          <a:p>
            <a:r>
              <a:rPr lang="en-US" sz="2400" b="1">
                <a:solidFill>
                  <a:schemeClr val="accent6">
                    <a:lumMod val="75000"/>
                  </a:schemeClr>
                </a:solidFill>
                <a:latin typeface="Myriad Pro" pitchFamily="34" charset="0"/>
              </a:rPr>
              <a:t>Đặc điểm chung</a:t>
            </a:r>
          </a:p>
        </p:txBody>
      </p:sp>
    </p:spTree>
    <p:extLst>
      <p:ext uri="{BB962C8B-B14F-4D97-AF65-F5344CB8AC3E}">
        <p14:creationId xmlns:p14="http://schemas.microsoft.com/office/powerpoint/2010/main" val="342317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11300" y="26985"/>
            <a:ext cx="10680700" cy="592167"/>
          </a:xfrm>
          <a:prstGeom prst="roundRect">
            <a:avLst/>
          </a:prstGeom>
          <a:solidFill>
            <a:schemeClr val="accent1">
              <a:lumMod val="20000"/>
              <a:lumOff val="80000"/>
            </a:schemeClr>
          </a:solidFill>
          <a:ln>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a:solidFill>
                  <a:srgbClr val="0070C0"/>
                </a:solidFill>
                <a:latin typeface="Myriad Pro" pitchFamily="34" charset="0"/>
              </a:rPr>
              <a:t>HOOCMON THỰC VẬT</a:t>
            </a:r>
          </a:p>
        </p:txBody>
      </p:sp>
      <p:sp>
        <p:nvSpPr>
          <p:cNvPr id="11" name="Rounded Rectangle 10"/>
          <p:cNvSpPr/>
          <p:nvPr/>
        </p:nvSpPr>
        <p:spPr>
          <a:xfrm>
            <a:off x="773350" y="22227"/>
            <a:ext cx="1360250" cy="628339"/>
          </a:xfrm>
          <a:prstGeom prst="roundRect">
            <a:avLst/>
          </a:prstGeom>
          <a:solidFill>
            <a:schemeClr val="accent1">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err="1"/>
              <a:t>Bài</a:t>
            </a:r>
            <a:r>
              <a:rPr lang="en-US" sz="2400" b="1"/>
              <a:t> 35</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 y="39686"/>
            <a:ext cx="673100" cy="506414"/>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sp>
        <p:nvSpPr>
          <p:cNvPr id="13" name="Pentagon 12"/>
          <p:cNvSpPr/>
          <p:nvPr/>
        </p:nvSpPr>
        <p:spPr>
          <a:xfrm>
            <a:off x="16167" y="838200"/>
            <a:ext cx="727075" cy="389729"/>
          </a:xfrm>
          <a:prstGeom prst="homePlate">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a:latin typeface="Times New Roman" panose="02020603050405020304" pitchFamily="18" charset="0"/>
                <a:cs typeface="Times New Roman" panose="02020603050405020304" pitchFamily="18" charset="0"/>
              </a:rPr>
              <a:t>I</a:t>
            </a:r>
          </a:p>
        </p:txBody>
      </p:sp>
      <p:sp>
        <p:nvSpPr>
          <p:cNvPr id="14" name="TextBox 13"/>
          <p:cNvSpPr txBox="1"/>
          <p:nvPr/>
        </p:nvSpPr>
        <p:spPr>
          <a:xfrm>
            <a:off x="789510" y="804074"/>
            <a:ext cx="9802290" cy="461665"/>
          </a:xfrm>
          <a:prstGeom prst="rect">
            <a:avLst/>
          </a:prstGeom>
          <a:noFill/>
        </p:spPr>
        <p:txBody>
          <a:bodyPr wrap="square" rtlCol="0">
            <a:spAutoFit/>
          </a:bodyPr>
          <a:lstStyle/>
          <a:p>
            <a:pPr algn="just"/>
            <a:r>
              <a:rPr lang="en-US" sz="2400" b="1">
                <a:solidFill>
                  <a:schemeClr val="accent2">
                    <a:lumMod val="75000"/>
                  </a:schemeClr>
                </a:solidFill>
                <a:latin typeface="Myriad Pro" pitchFamily="34" charset="0"/>
              </a:rPr>
              <a:t>KHÁI NIỆM</a:t>
            </a:r>
          </a:p>
        </p:txBody>
      </p:sp>
      <p:sp>
        <p:nvSpPr>
          <p:cNvPr id="2" name="Slide Number Placeholder 1"/>
          <p:cNvSpPr>
            <a:spLocks noGrp="1"/>
          </p:cNvSpPr>
          <p:nvPr>
            <p:ph type="sldNum" sz="quarter" idx="12"/>
          </p:nvPr>
        </p:nvSpPr>
        <p:spPr>
          <a:xfrm>
            <a:off x="8737600" y="6356353"/>
            <a:ext cx="2844800" cy="365125"/>
          </a:xfrm>
        </p:spPr>
        <p:txBody>
          <a:bodyPr/>
          <a:lstStyle/>
          <a:p>
            <a:fld id="{AEC32211-C4AE-4200-8F1C-AB7060CFF7B4}" type="slidenum">
              <a:rPr lang="en-US" smtClean="0"/>
              <a:t>5</a:t>
            </a:fld>
            <a:endParaRPr lang="en-US"/>
          </a:p>
        </p:txBody>
      </p:sp>
      <p:sp>
        <p:nvSpPr>
          <p:cNvPr id="20" name="Rounded Rectangle 2">
            <a:extLst>
              <a:ext uri="{FF2B5EF4-FFF2-40B4-BE49-F238E27FC236}">
                <a16:creationId xmlns:a16="http://schemas.microsoft.com/office/drawing/2014/main" xmlns="" id="{93C04500-665F-45BE-8F03-24F0CF1D247C}"/>
              </a:ext>
            </a:extLst>
          </p:cNvPr>
          <p:cNvSpPr/>
          <p:nvPr/>
        </p:nvSpPr>
        <p:spPr>
          <a:xfrm>
            <a:off x="1901825" y="1828800"/>
            <a:ext cx="8582025" cy="571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latin typeface="Arial" panose="020B0604020202020204" pitchFamily="34" charset="0"/>
                <a:cs typeface="Arial" panose="020B0604020202020204" pitchFamily="34" charset="0"/>
              </a:rPr>
              <a:t>Hoocmôn thực vật được chia ra làm mấy nhóm?</a:t>
            </a:r>
            <a:endParaRPr lang="vi-VN" sz="2800">
              <a:cs typeface="Arial" panose="020B0604020202020204" pitchFamily="34" charset="0"/>
            </a:endParaRPr>
          </a:p>
        </p:txBody>
      </p:sp>
      <p:pic>
        <p:nvPicPr>
          <p:cNvPr id="21" name="Picture 2" descr="D:\Day Pho Thong Vo Van Kiet\Lớp 11\Giao an soan\Powerpoint\Design\icon\Orange\CauHoi-02.png">
            <a:extLst>
              <a:ext uri="{FF2B5EF4-FFF2-40B4-BE49-F238E27FC236}">
                <a16:creationId xmlns:a16="http://schemas.microsoft.com/office/drawing/2014/main" xmlns="" id="{A4BAA9D3-9FFD-4F7D-A51F-1EF49B5D09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0" y="1828800"/>
            <a:ext cx="584200" cy="571500"/>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14">
            <a:extLst>
              <a:ext uri="{FF2B5EF4-FFF2-40B4-BE49-F238E27FC236}">
                <a16:creationId xmlns:a16="http://schemas.microsoft.com/office/drawing/2014/main" xmlns="" id="{F6D6E82C-04A9-4DFC-A7AB-EC308457C62E}"/>
              </a:ext>
            </a:extLst>
          </p:cNvPr>
          <p:cNvSpPr/>
          <p:nvPr/>
        </p:nvSpPr>
        <p:spPr>
          <a:xfrm>
            <a:off x="561975" y="1341589"/>
            <a:ext cx="403225" cy="356039"/>
          </a:xfrm>
          <a:prstGeom prst="roundRect">
            <a:avLst/>
          </a:prstGeom>
          <a:solidFill>
            <a:schemeClr val="accent6">
              <a:lumMod val="75000"/>
            </a:schemeClr>
          </a:solidFill>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a:t>3</a:t>
            </a:r>
          </a:p>
        </p:txBody>
      </p:sp>
      <p:sp>
        <p:nvSpPr>
          <p:cNvPr id="24" name="TextBox 15">
            <a:extLst>
              <a:ext uri="{FF2B5EF4-FFF2-40B4-BE49-F238E27FC236}">
                <a16:creationId xmlns:a16="http://schemas.microsoft.com/office/drawing/2014/main" xmlns="" id="{01A4C1D3-EC8B-4890-907C-72976ED20512}"/>
              </a:ext>
            </a:extLst>
          </p:cNvPr>
          <p:cNvSpPr txBox="1"/>
          <p:nvPr/>
        </p:nvSpPr>
        <p:spPr>
          <a:xfrm>
            <a:off x="965199" y="1290935"/>
            <a:ext cx="10680700" cy="461665"/>
          </a:xfrm>
          <a:prstGeom prst="rect">
            <a:avLst/>
          </a:prstGeom>
          <a:noFill/>
        </p:spPr>
        <p:txBody>
          <a:bodyPr wrap="square" rtlCol="0">
            <a:spAutoFit/>
          </a:bodyPr>
          <a:lstStyle/>
          <a:p>
            <a:r>
              <a:rPr lang="en-US" sz="2400" b="1">
                <a:solidFill>
                  <a:schemeClr val="accent6">
                    <a:lumMod val="75000"/>
                  </a:schemeClr>
                </a:solidFill>
                <a:latin typeface="Myriad Pro" pitchFamily="34" charset="0"/>
              </a:rPr>
              <a:t>Phân loại</a:t>
            </a:r>
          </a:p>
        </p:txBody>
      </p:sp>
      <p:graphicFrame>
        <p:nvGraphicFramePr>
          <p:cNvPr id="3" name="Sơ đồ 2">
            <a:extLst>
              <a:ext uri="{FF2B5EF4-FFF2-40B4-BE49-F238E27FC236}">
                <a16:creationId xmlns:a16="http://schemas.microsoft.com/office/drawing/2014/main" xmlns="" id="{338368D2-FF0D-4A40-ACB9-B4AE934BDD7C}"/>
              </a:ext>
            </a:extLst>
          </p:cNvPr>
          <p:cNvGraphicFramePr/>
          <p:nvPr>
            <p:extLst>
              <p:ext uri="{D42A27DB-BD31-4B8C-83A1-F6EECF244321}">
                <p14:modId xmlns:p14="http://schemas.microsoft.com/office/powerpoint/2010/main" val="1828700700"/>
              </p:ext>
            </p:extLst>
          </p:nvPr>
        </p:nvGraphicFramePr>
        <p:xfrm>
          <a:off x="1492250" y="1621429"/>
          <a:ext cx="7880350" cy="51603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6350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nodeType="clickEffect">
                                  <p:stCondLst>
                                    <p:cond delay="0"/>
                                  </p:stCondLst>
                                  <p:childTnLst>
                                    <p:animEffect transition="out" filter="wipe(down)">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par>
                                <p:cTn id="16" presetID="22" presetClass="exit" presetSubtype="4" fill="hold" grpId="1" nodeType="withEffect">
                                  <p:stCondLst>
                                    <p:cond delay="0"/>
                                  </p:stCondLst>
                                  <p:childTnLst>
                                    <p:animEffect transition="out" filter="wipe(down)">
                                      <p:cBhvr>
                                        <p:cTn id="17" dur="500"/>
                                        <p:tgtEl>
                                          <p:spTgt spid="20"/>
                                        </p:tgtEl>
                                      </p:cBhvr>
                                    </p:animEffect>
                                    <p:set>
                                      <p:cBhvr>
                                        <p:cTn id="18" dur="1" fill="hold">
                                          <p:stCondLst>
                                            <p:cond delay="499"/>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11300" y="26985"/>
            <a:ext cx="10680700" cy="592167"/>
          </a:xfrm>
          <a:prstGeom prst="roundRect">
            <a:avLst/>
          </a:prstGeom>
          <a:solidFill>
            <a:schemeClr val="accent1">
              <a:lumMod val="20000"/>
              <a:lumOff val="80000"/>
            </a:schemeClr>
          </a:solidFill>
          <a:ln>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a:solidFill>
                  <a:srgbClr val="0070C0"/>
                </a:solidFill>
                <a:latin typeface="Myriad Pro" pitchFamily="34" charset="0"/>
              </a:rPr>
              <a:t>HOOCMON THỰC VẬT</a:t>
            </a:r>
          </a:p>
        </p:txBody>
      </p:sp>
      <p:sp>
        <p:nvSpPr>
          <p:cNvPr id="11" name="Rounded Rectangle 10"/>
          <p:cNvSpPr/>
          <p:nvPr/>
        </p:nvSpPr>
        <p:spPr>
          <a:xfrm>
            <a:off x="773350" y="22227"/>
            <a:ext cx="1360250" cy="628339"/>
          </a:xfrm>
          <a:prstGeom prst="roundRect">
            <a:avLst/>
          </a:prstGeom>
          <a:solidFill>
            <a:schemeClr val="accent1">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err="1"/>
              <a:t>Bài</a:t>
            </a:r>
            <a:r>
              <a:rPr lang="en-US" sz="2400" b="1"/>
              <a:t> 35</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 y="39686"/>
            <a:ext cx="673100" cy="506414"/>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sp>
        <p:nvSpPr>
          <p:cNvPr id="13" name="Pentagon 12"/>
          <p:cNvSpPr/>
          <p:nvPr/>
        </p:nvSpPr>
        <p:spPr>
          <a:xfrm>
            <a:off x="16167" y="838200"/>
            <a:ext cx="727075" cy="389729"/>
          </a:xfrm>
          <a:prstGeom prst="homePlate">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a:latin typeface="Times New Roman" panose="02020603050405020304" pitchFamily="18" charset="0"/>
                <a:cs typeface="Times New Roman" panose="02020603050405020304" pitchFamily="18" charset="0"/>
              </a:rPr>
              <a:t>II</a:t>
            </a:r>
          </a:p>
        </p:txBody>
      </p:sp>
      <p:sp>
        <p:nvSpPr>
          <p:cNvPr id="14" name="TextBox 13"/>
          <p:cNvSpPr txBox="1"/>
          <p:nvPr/>
        </p:nvSpPr>
        <p:spPr>
          <a:xfrm>
            <a:off x="789510" y="804074"/>
            <a:ext cx="9802290" cy="461665"/>
          </a:xfrm>
          <a:prstGeom prst="rect">
            <a:avLst/>
          </a:prstGeom>
          <a:noFill/>
        </p:spPr>
        <p:txBody>
          <a:bodyPr wrap="square" rtlCol="0">
            <a:spAutoFit/>
          </a:bodyPr>
          <a:lstStyle/>
          <a:p>
            <a:pPr algn="just"/>
            <a:r>
              <a:rPr lang="en-US" sz="2400" b="1">
                <a:solidFill>
                  <a:schemeClr val="accent2">
                    <a:lumMod val="75000"/>
                  </a:schemeClr>
                </a:solidFill>
                <a:latin typeface="Myriad Pro" pitchFamily="34" charset="0"/>
              </a:rPr>
              <a:t>HOOCMON KÍCH THÍCH</a:t>
            </a:r>
          </a:p>
        </p:txBody>
      </p:sp>
      <p:sp>
        <p:nvSpPr>
          <p:cNvPr id="2" name="Slide Number Placeholder 1"/>
          <p:cNvSpPr>
            <a:spLocks noGrp="1"/>
          </p:cNvSpPr>
          <p:nvPr>
            <p:ph type="sldNum" sz="quarter" idx="12"/>
          </p:nvPr>
        </p:nvSpPr>
        <p:spPr>
          <a:xfrm>
            <a:off x="8737600" y="6356353"/>
            <a:ext cx="2844800" cy="365125"/>
          </a:xfrm>
        </p:spPr>
        <p:txBody>
          <a:bodyPr/>
          <a:lstStyle/>
          <a:p>
            <a:fld id="{AEC32211-C4AE-4200-8F1C-AB7060CFF7B4}" type="slidenum">
              <a:rPr lang="en-US" smtClean="0"/>
              <a:t>6</a:t>
            </a:fld>
            <a:endParaRPr lang="en-US"/>
          </a:p>
        </p:txBody>
      </p:sp>
      <p:graphicFrame>
        <p:nvGraphicFramePr>
          <p:cNvPr id="4" name="Bảng 4">
            <a:extLst>
              <a:ext uri="{FF2B5EF4-FFF2-40B4-BE49-F238E27FC236}">
                <a16:creationId xmlns:a16="http://schemas.microsoft.com/office/drawing/2014/main" xmlns="" id="{A9A8CCF0-94CB-4A52-AC4A-583A8F58C279}"/>
              </a:ext>
            </a:extLst>
          </p:cNvPr>
          <p:cNvGraphicFramePr>
            <a:graphicFrameLocks noGrp="1"/>
          </p:cNvGraphicFramePr>
          <p:nvPr>
            <p:extLst>
              <p:ext uri="{D42A27DB-BD31-4B8C-83A1-F6EECF244321}">
                <p14:modId xmlns:p14="http://schemas.microsoft.com/office/powerpoint/2010/main" val="2794695073"/>
              </p:ext>
            </p:extLst>
          </p:nvPr>
        </p:nvGraphicFramePr>
        <p:xfrm>
          <a:off x="0" y="1450660"/>
          <a:ext cx="12118976" cy="5407339"/>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xmlns="" val="1955220168"/>
                    </a:ext>
                  </a:extLst>
                </a:gridCol>
                <a:gridCol w="1828800">
                  <a:extLst>
                    <a:ext uri="{9D8B030D-6E8A-4147-A177-3AD203B41FA5}">
                      <a16:colId xmlns:a16="http://schemas.microsoft.com/office/drawing/2014/main" xmlns="" val="4027004956"/>
                    </a:ext>
                  </a:extLst>
                </a:gridCol>
                <a:gridCol w="4343400">
                  <a:extLst>
                    <a:ext uri="{9D8B030D-6E8A-4147-A177-3AD203B41FA5}">
                      <a16:colId xmlns:a16="http://schemas.microsoft.com/office/drawing/2014/main" xmlns="" val="1142912174"/>
                    </a:ext>
                  </a:extLst>
                </a:gridCol>
                <a:gridCol w="4117976">
                  <a:extLst>
                    <a:ext uri="{9D8B030D-6E8A-4147-A177-3AD203B41FA5}">
                      <a16:colId xmlns:a16="http://schemas.microsoft.com/office/drawing/2014/main" xmlns="" val="3861944301"/>
                    </a:ext>
                  </a:extLst>
                </a:gridCol>
              </a:tblGrid>
              <a:tr h="1080997">
                <a:tc>
                  <a:txBody>
                    <a:bodyPr/>
                    <a:lstStyle/>
                    <a:p>
                      <a:pPr algn="ctr"/>
                      <a:r>
                        <a:rPr lang="en-US" sz="2600">
                          <a:latin typeface="Arial" panose="020B0604020202020204" pitchFamily="34" charset="0"/>
                          <a:cs typeface="Arial" panose="020B0604020202020204" pitchFamily="34" charset="0"/>
                        </a:rPr>
                        <a:t>Tên hoocmon</a:t>
                      </a:r>
                    </a:p>
                  </a:txBody>
                  <a:tcPr/>
                </a:tc>
                <a:tc>
                  <a:txBody>
                    <a:bodyPr/>
                    <a:lstStyle/>
                    <a:p>
                      <a:pPr algn="ctr"/>
                      <a:r>
                        <a:rPr lang="en-US" sz="2600">
                          <a:latin typeface="Arial" panose="020B0604020202020204" pitchFamily="34" charset="0"/>
                          <a:cs typeface="Arial" panose="020B0604020202020204" pitchFamily="34" charset="0"/>
                        </a:rPr>
                        <a:t>N</a:t>
                      </a:r>
                      <a:r>
                        <a:rPr lang="vi-VN" sz="2600">
                          <a:latin typeface="Arial" panose="020B0604020202020204" pitchFamily="34" charset="0"/>
                          <a:cs typeface="Arial" panose="020B0604020202020204" pitchFamily="34" charset="0"/>
                        </a:rPr>
                        <a:t>ơ</a:t>
                      </a:r>
                      <a:r>
                        <a:rPr lang="en-US" sz="2600">
                          <a:latin typeface="Arial" panose="020B0604020202020204" pitchFamily="34" charset="0"/>
                          <a:cs typeface="Arial" panose="020B0604020202020204" pitchFamily="34" charset="0"/>
                        </a:rPr>
                        <a:t>i sản sinh</a:t>
                      </a:r>
                    </a:p>
                  </a:txBody>
                  <a:tcPr/>
                </a:tc>
                <a:tc>
                  <a:txBody>
                    <a:bodyPr/>
                    <a:lstStyle/>
                    <a:p>
                      <a:pPr algn="ctr"/>
                      <a:r>
                        <a:rPr lang="en-US" sz="2600">
                          <a:latin typeface="Arial" panose="020B0604020202020204" pitchFamily="34" charset="0"/>
                          <a:cs typeface="Arial" panose="020B0604020202020204" pitchFamily="34" charset="0"/>
                        </a:rPr>
                        <a:t>Tác dụng sinh lý</a:t>
                      </a:r>
                    </a:p>
                  </a:txBody>
                  <a:tcPr/>
                </a:tc>
                <a:tc>
                  <a:txBody>
                    <a:bodyPr/>
                    <a:lstStyle/>
                    <a:p>
                      <a:pPr algn="ctr"/>
                      <a:r>
                        <a:rPr lang="en-US" sz="2600">
                          <a:latin typeface="Arial" panose="020B0604020202020204" pitchFamily="34" charset="0"/>
                          <a:cs typeface="Arial" panose="020B0604020202020204" pitchFamily="34" charset="0"/>
                        </a:rPr>
                        <a:t>Ứng dụng</a:t>
                      </a:r>
                    </a:p>
                  </a:txBody>
                  <a:tcPr/>
                </a:tc>
                <a:extLst>
                  <a:ext uri="{0D108BD9-81ED-4DB2-BD59-A6C34878D82A}">
                    <a16:rowId xmlns:a16="http://schemas.microsoft.com/office/drawing/2014/main" xmlns="" val="3408882694"/>
                  </a:ext>
                </a:extLst>
              </a:tr>
              <a:tr h="1442114">
                <a:tc>
                  <a:txBody>
                    <a:bodyPr/>
                    <a:lstStyle/>
                    <a:p>
                      <a:r>
                        <a:rPr lang="en-US" sz="2600" b="1">
                          <a:latin typeface="Arial" panose="020B0604020202020204" pitchFamily="34" charset="0"/>
                          <a:cs typeface="Arial" panose="020B0604020202020204" pitchFamily="34" charset="0"/>
                        </a:rPr>
                        <a:t>Auxin </a:t>
                      </a:r>
                    </a:p>
                    <a:p>
                      <a:r>
                        <a:rPr lang="en-US" sz="2600" b="1">
                          <a:latin typeface="Arial" panose="020B0604020202020204" pitchFamily="34" charset="0"/>
                          <a:cs typeface="Arial" panose="020B0604020202020204" pitchFamily="34" charset="0"/>
                        </a:rPr>
                        <a:t>(AIA)</a:t>
                      </a:r>
                    </a:p>
                  </a:txBody>
                  <a:tcPr/>
                </a:tc>
                <a:tc>
                  <a:txBody>
                    <a:bodyPr/>
                    <a:lstStyle/>
                    <a:p>
                      <a:endParaRPr lang="en-US" sz="2600">
                        <a:latin typeface="Arial" panose="020B0604020202020204" pitchFamily="34" charset="0"/>
                        <a:cs typeface="Arial" panose="020B0604020202020204" pitchFamily="34" charset="0"/>
                      </a:endParaRPr>
                    </a:p>
                  </a:txBody>
                  <a:tcPr/>
                </a:tc>
                <a:tc>
                  <a:txBody>
                    <a:bodyPr/>
                    <a:lstStyle/>
                    <a:p>
                      <a:endParaRPr lang="en-US" sz="2600">
                        <a:latin typeface="Arial" panose="020B0604020202020204" pitchFamily="34" charset="0"/>
                        <a:cs typeface="Arial" panose="020B0604020202020204" pitchFamily="34" charset="0"/>
                      </a:endParaRPr>
                    </a:p>
                  </a:txBody>
                  <a:tcPr/>
                </a:tc>
                <a:tc>
                  <a:txBody>
                    <a:bodyPr/>
                    <a:lstStyle/>
                    <a:p>
                      <a:endParaRPr lang="en-US" sz="2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180462324"/>
                  </a:ext>
                </a:extLst>
              </a:tr>
              <a:tr h="1442114">
                <a:tc>
                  <a:txBody>
                    <a:bodyPr/>
                    <a:lstStyle/>
                    <a:p>
                      <a:r>
                        <a:rPr lang="en-US" sz="2600" b="1">
                          <a:latin typeface="Arial" panose="020B0604020202020204" pitchFamily="34" charset="0"/>
                          <a:cs typeface="Arial" panose="020B0604020202020204" pitchFamily="34" charset="0"/>
                        </a:rPr>
                        <a:t>Giberelin </a:t>
                      </a:r>
                    </a:p>
                    <a:p>
                      <a:r>
                        <a:rPr lang="en-US" sz="2600" b="1">
                          <a:latin typeface="Arial" panose="020B0604020202020204" pitchFamily="34" charset="0"/>
                          <a:cs typeface="Arial" panose="020B0604020202020204" pitchFamily="34" charset="0"/>
                        </a:rPr>
                        <a:t>(GA)</a:t>
                      </a:r>
                    </a:p>
                  </a:txBody>
                  <a:tcPr/>
                </a:tc>
                <a:tc>
                  <a:txBody>
                    <a:bodyPr/>
                    <a:lstStyle/>
                    <a:p>
                      <a:endParaRPr lang="en-US" sz="2600">
                        <a:latin typeface="Arial" panose="020B0604020202020204" pitchFamily="34" charset="0"/>
                        <a:cs typeface="Arial" panose="020B0604020202020204" pitchFamily="34" charset="0"/>
                      </a:endParaRPr>
                    </a:p>
                  </a:txBody>
                  <a:tcPr/>
                </a:tc>
                <a:tc>
                  <a:txBody>
                    <a:bodyPr/>
                    <a:lstStyle/>
                    <a:p>
                      <a:endParaRPr lang="en-US" sz="2600">
                        <a:latin typeface="Arial" panose="020B0604020202020204" pitchFamily="34" charset="0"/>
                        <a:cs typeface="Arial" panose="020B0604020202020204" pitchFamily="34" charset="0"/>
                      </a:endParaRPr>
                    </a:p>
                  </a:txBody>
                  <a:tcPr/>
                </a:tc>
                <a:tc>
                  <a:txBody>
                    <a:bodyPr/>
                    <a:lstStyle/>
                    <a:p>
                      <a:endParaRPr lang="en-US" sz="2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895485424"/>
                  </a:ext>
                </a:extLst>
              </a:tr>
              <a:tr h="1442114">
                <a:tc>
                  <a:txBody>
                    <a:bodyPr/>
                    <a:lstStyle/>
                    <a:p>
                      <a:r>
                        <a:rPr lang="en-US" sz="2600" b="1">
                          <a:latin typeface="Arial" panose="020B0604020202020204" pitchFamily="34" charset="0"/>
                          <a:cs typeface="Arial" panose="020B0604020202020204" pitchFamily="34" charset="0"/>
                        </a:rPr>
                        <a:t>Xitôkinin</a:t>
                      </a:r>
                    </a:p>
                  </a:txBody>
                  <a:tcPr/>
                </a:tc>
                <a:tc>
                  <a:txBody>
                    <a:bodyPr/>
                    <a:lstStyle/>
                    <a:p>
                      <a:endParaRPr lang="en-US" sz="2600">
                        <a:latin typeface="Arial" panose="020B0604020202020204" pitchFamily="34" charset="0"/>
                        <a:cs typeface="Arial" panose="020B0604020202020204" pitchFamily="34" charset="0"/>
                      </a:endParaRPr>
                    </a:p>
                  </a:txBody>
                  <a:tcPr/>
                </a:tc>
                <a:tc>
                  <a:txBody>
                    <a:bodyPr/>
                    <a:lstStyle/>
                    <a:p>
                      <a:endParaRPr lang="en-US" sz="2600">
                        <a:latin typeface="Arial" panose="020B0604020202020204" pitchFamily="34" charset="0"/>
                        <a:cs typeface="Arial" panose="020B0604020202020204" pitchFamily="34" charset="0"/>
                      </a:endParaRPr>
                    </a:p>
                  </a:txBody>
                  <a:tcPr/>
                </a:tc>
                <a:tc>
                  <a:txBody>
                    <a:bodyPr/>
                    <a:lstStyle/>
                    <a:p>
                      <a:endParaRPr lang="en-US" sz="2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451181852"/>
                  </a:ext>
                </a:extLst>
              </a:tr>
            </a:tbl>
          </a:graphicData>
        </a:graphic>
      </p:graphicFrame>
      <p:pic>
        <p:nvPicPr>
          <p:cNvPr id="7" name="Hình ảnh 6">
            <a:extLst>
              <a:ext uri="{FF2B5EF4-FFF2-40B4-BE49-F238E27FC236}">
                <a16:creationId xmlns:a16="http://schemas.microsoft.com/office/drawing/2014/main" xmlns="" id="{FBA6A2A0-4667-4657-BFFC-5A9C97A310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189" y="2857571"/>
            <a:ext cx="507936" cy="571429"/>
          </a:xfrm>
          <a:prstGeom prst="rect">
            <a:avLst/>
          </a:prstGeom>
        </p:spPr>
      </p:pic>
      <p:pic>
        <p:nvPicPr>
          <p:cNvPr id="17" name="Hình ảnh 16">
            <a:extLst>
              <a:ext uri="{FF2B5EF4-FFF2-40B4-BE49-F238E27FC236}">
                <a16:creationId xmlns:a16="http://schemas.microsoft.com/office/drawing/2014/main" xmlns="" id="{6F675D95-2F09-45E9-9987-62BB1CF973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539" y="4550196"/>
            <a:ext cx="507936" cy="571429"/>
          </a:xfrm>
          <a:prstGeom prst="rect">
            <a:avLst/>
          </a:prstGeom>
        </p:spPr>
      </p:pic>
      <p:pic>
        <p:nvPicPr>
          <p:cNvPr id="18" name="Hình ảnh 17">
            <a:extLst>
              <a:ext uri="{FF2B5EF4-FFF2-40B4-BE49-F238E27FC236}">
                <a16:creationId xmlns:a16="http://schemas.microsoft.com/office/drawing/2014/main" xmlns="" id="{6271F26A-E329-43A3-BAB4-F4465C74E5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564" y="5953133"/>
            <a:ext cx="507936" cy="571429"/>
          </a:xfrm>
          <a:prstGeom prst="rect">
            <a:avLst/>
          </a:prstGeom>
        </p:spPr>
      </p:pic>
    </p:spTree>
    <p:extLst>
      <p:ext uri="{BB962C8B-B14F-4D97-AF65-F5344CB8AC3E}">
        <p14:creationId xmlns:p14="http://schemas.microsoft.com/office/powerpoint/2010/main" val="3255018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737600" y="6356353"/>
            <a:ext cx="2844800" cy="365125"/>
          </a:xfrm>
        </p:spPr>
        <p:txBody>
          <a:bodyPr/>
          <a:lstStyle/>
          <a:p>
            <a:fld id="{AEC32211-C4AE-4200-8F1C-AB7060CFF7B4}" type="slidenum">
              <a:rPr lang="en-US" smtClean="0"/>
              <a:t>7</a:t>
            </a:fld>
            <a:endParaRPr lang="en-US"/>
          </a:p>
        </p:txBody>
      </p:sp>
      <p:graphicFrame>
        <p:nvGraphicFramePr>
          <p:cNvPr id="4" name="Bảng 4">
            <a:extLst>
              <a:ext uri="{FF2B5EF4-FFF2-40B4-BE49-F238E27FC236}">
                <a16:creationId xmlns:a16="http://schemas.microsoft.com/office/drawing/2014/main" xmlns="" id="{A9A8CCF0-94CB-4A52-AC4A-583A8F58C279}"/>
              </a:ext>
            </a:extLst>
          </p:cNvPr>
          <p:cNvGraphicFramePr>
            <a:graphicFrameLocks noGrp="1"/>
          </p:cNvGraphicFramePr>
          <p:nvPr>
            <p:extLst>
              <p:ext uri="{D42A27DB-BD31-4B8C-83A1-F6EECF244321}">
                <p14:modId xmlns:p14="http://schemas.microsoft.com/office/powerpoint/2010/main" val="732316689"/>
              </p:ext>
            </p:extLst>
          </p:nvPr>
        </p:nvGraphicFramePr>
        <p:xfrm>
          <a:off x="0" y="0"/>
          <a:ext cx="12192001" cy="6858001"/>
        </p:xfrm>
        <a:graphic>
          <a:graphicData uri="http://schemas.openxmlformats.org/drawingml/2006/table">
            <a:tbl>
              <a:tblPr firstRow="1" bandRow="1">
                <a:tableStyleId>{5C22544A-7EE6-4342-B048-85BDC9FD1C3A}</a:tableStyleId>
              </a:tblPr>
              <a:tblGrid>
                <a:gridCol w="1839820">
                  <a:extLst>
                    <a:ext uri="{9D8B030D-6E8A-4147-A177-3AD203B41FA5}">
                      <a16:colId xmlns:a16="http://schemas.microsoft.com/office/drawing/2014/main" xmlns="" val="1955220168"/>
                    </a:ext>
                  </a:extLst>
                </a:gridCol>
                <a:gridCol w="1839820">
                  <a:extLst>
                    <a:ext uri="{9D8B030D-6E8A-4147-A177-3AD203B41FA5}">
                      <a16:colId xmlns:a16="http://schemas.microsoft.com/office/drawing/2014/main" xmlns="" val="4027004956"/>
                    </a:ext>
                  </a:extLst>
                </a:gridCol>
                <a:gridCol w="4369572">
                  <a:extLst>
                    <a:ext uri="{9D8B030D-6E8A-4147-A177-3AD203B41FA5}">
                      <a16:colId xmlns:a16="http://schemas.microsoft.com/office/drawing/2014/main" xmlns="" val="1142912174"/>
                    </a:ext>
                  </a:extLst>
                </a:gridCol>
                <a:gridCol w="4142789">
                  <a:extLst>
                    <a:ext uri="{9D8B030D-6E8A-4147-A177-3AD203B41FA5}">
                      <a16:colId xmlns:a16="http://schemas.microsoft.com/office/drawing/2014/main" xmlns="" val="3861944301"/>
                    </a:ext>
                  </a:extLst>
                </a:gridCol>
              </a:tblGrid>
              <a:tr h="951499">
                <a:tc>
                  <a:txBody>
                    <a:bodyPr/>
                    <a:lstStyle/>
                    <a:p>
                      <a:pPr algn="ctr"/>
                      <a:r>
                        <a:rPr lang="en-US" sz="2600">
                          <a:latin typeface="Arial" panose="020B0604020202020204" pitchFamily="34" charset="0"/>
                          <a:cs typeface="Arial" panose="020B0604020202020204" pitchFamily="34" charset="0"/>
                        </a:rPr>
                        <a:t>Tên hoocmon</a:t>
                      </a:r>
                    </a:p>
                  </a:txBody>
                  <a:tcPr/>
                </a:tc>
                <a:tc>
                  <a:txBody>
                    <a:bodyPr/>
                    <a:lstStyle/>
                    <a:p>
                      <a:pPr algn="ctr"/>
                      <a:r>
                        <a:rPr lang="en-US" sz="2600">
                          <a:latin typeface="Arial" panose="020B0604020202020204" pitchFamily="34" charset="0"/>
                          <a:cs typeface="Arial" panose="020B0604020202020204" pitchFamily="34" charset="0"/>
                        </a:rPr>
                        <a:t>N</a:t>
                      </a:r>
                      <a:r>
                        <a:rPr lang="vi-VN" sz="2600">
                          <a:latin typeface="Arial" panose="020B0604020202020204" pitchFamily="34" charset="0"/>
                          <a:cs typeface="Arial" panose="020B0604020202020204" pitchFamily="34" charset="0"/>
                        </a:rPr>
                        <a:t>ơ</a:t>
                      </a:r>
                      <a:r>
                        <a:rPr lang="en-US" sz="2600">
                          <a:latin typeface="Arial" panose="020B0604020202020204" pitchFamily="34" charset="0"/>
                          <a:cs typeface="Arial" panose="020B0604020202020204" pitchFamily="34" charset="0"/>
                        </a:rPr>
                        <a:t>i sản sinh</a:t>
                      </a:r>
                    </a:p>
                  </a:txBody>
                  <a:tcPr/>
                </a:tc>
                <a:tc>
                  <a:txBody>
                    <a:bodyPr/>
                    <a:lstStyle/>
                    <a:p>
                      <a:pPr algn="ctr"/>
                      <a:r>
                        <a:rPr lang="en-US" sz="2600">
                          <a:latin typeface="Arial" panose="020B0604020202020204" pitchFamily="34" charset="0"/>
                          <a:cs typeface="Arial" panose="020B0604020202020204" pitchFamily="34" charset="0"/>
                        </a:rPr>
                        <a:t>Tác dụng sinh lý</a:t>
                      </a:r>
                    </a:p>
                  </a:txBody>
                  <a:tcPr/>
                </a:tc>
                <a:tc>
                  <a:txBody>
                    <a:bodyPr/>
                    <a:lstStyle/>
                    <a:p>
                      <a:pPr algn="ctr"/>
                      <a:r>
                        <a:rPr lang="en-US" sz="2600">
                          <a:latin typeface="Arial" panose="020B0604020202020204" pitchFamily="34" charset="0"/>
                          <a:cs typeface="Arial" panose="020B0604020202020204" pitchFamily="34" charset="0"/>
                        </a:rPr>
                        <a:t>Ứng dụng</a:t>
                      </a:r>
                    </a:p>
                  </a:txBody>
                  <a:tcPr/>
                </a:tc>
                <a:extLst>
                  <a:ext uri="{0D108BD9-81ED-4DB2-BD59-A6C34878D82A}">
                    <a16:rowId xmlns:a16="http://schemas.microsoft.com/office/drawing/2014/main" xmlns="" val="3408882694"/>
                  </a:ext>
                </a:extLst>
              </a:tr>
              <a:tr h="1968834">
                <a:tc>
                  <a:txBody>
                    <a:bodyPr/>
                    <a:lstStyle/>
                    <a:p>
                      <a:r>
                        <a:rPr lang="en-US" sz="2600" b="1">
                          <a:latin typeface="Arial" panose="020B0604020202020204" pitchFamily="34" charset="0"/>
                          <a:cs typeface="Arial" panose="020B0604020202020204" pitchFamily="34" charset="0"/>
                        </a:rPr>
                        <a:t>Auxin </a:t>
                      </a:r>
                    </a:p>
                    <a:p>
                      <a:r>
                        <a:rPr lang="en-US" sz="2600" b="1">
                          <a:latin typeface="Arial" panose="020B0604020202020204" pitchFamily="34" charset="0"/>
                          <a:cs typeface="Arial" panose="020B0604020202020204" pitchFamily="34" charset="0"/>
                        </a:rPr>
                        <a:t>(AIA)</a:t>
                      </a:r>
                    </a:p>
                  </a:txBody>
                  <a:tcPr/>
                </a:tc>
                <a:tc>
                  <a:txBody>
                    <a:bodyPr/>
                    <a:lstStyle/>
                    <a:p>
                      <a:endParaRPr lang="en-US" sz="2600">
                        <a:latin typeface="Arial" panose="020B0604020202020204" pitchFamily="34" charset="0"/>
                        <a:cs typeface="Arial" panose="020B0604020202020204" pitchFamily="34" charset="0"/>
                      </a:endParaRPr>
                    </a:p>
                  </a:txBody>
                  <a:tcPr/>
                </a:tc>
                <a:tc>
                  <a:txBody>
                    <a:bodyPr/>
                    <a:lstStyle/>
                    <a:p>
                      <a:endParaRPr lang="en-US" sz="2600">
                        <a:latin typeface="Arial" panose="020B0604020202020204" pitchFamily="34" charset="0"/>
                        <a:cs typeface="Arial" panose="020B0604020202020204" pitchFamily="34" charset="0"/>
                      </a:endParaRPr>
                    </a:p>
                  </a:txBody>
                  <a:tcPr/>
                </a:tc>
                <a:tc>
                  <a:txBody>
                    <a:bodyPr/>
                    <a:lstStyle/>
                    <a:p>
                      <a:endParaRPr lang="en-US" sz="2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180462324"/>
                  </a:ext>
                </a:extLst>
              </a:tr>
              <a:tr h="1968834">
                <a:tc>
                  <a:txBody>
                    <a:bodyPr/>
                    <a:lstStyle/>
                    <a:p>
                      <a:r>
                        <a:rPr lang="en-US" sz="2600" b="1">
                          <a:latin typeface="Arial" panose="020B0604020202020204" pitchFamily="34" charset="0"/>
                          <a:cs typeface="Arial" panose="020B0604020202020204" pitchFamily="34" charset="0"/>
                        </a:rPr>
                        <a:t>Giberelin </a:t>
                      </a:r>
                    </a:p>
                    <a:p>
                      <a:r>
                        <a:rPr lang="en-US" sz="2600" b="1">
                          <a:latin typeface="Arial" panose="020B0604020202020204" pitchFamily="34" charset="0"/>
                          <a:cs typeface="Arial" panose="020B0604020202020204" pitchFamily="34" charset="0"/>
                        </a:rPr>
                        <a:t>(GA)</a:t>
                      </a:r>
                    </a:p>
                  </a:txBody>
                  <a:tcPr/>
                </a:tc>
                <a:tc>
                  <a:txBody>
                    <a:bodyPr/>
                    <a:lstStyle/>
                    <a:p>
                      <a:endParaRPr lang="en-US" sz="2600">
                        <a:latin typeface="Arial" panose="020B0604020202020204" pitchFamily="34" charset="0"/>
                        <a:cs typeface="Arial" panose="020B0604020202020204" pitchFamily="34" charset="0"/>
                      </a:endParaRPr>
                    </a:p>
                  </a:txBody>
                  <a:tcPr/>
                </a:tc>
                <a:tc>
                  <a:txBody>
                    <a:bodyPr/>
                    <a:lstStyle/>
                    <a:p>
                      <a:endParaRPr lang="en-US" sz="2600">
                        <a:latin typeface="Arial" panose="020B0604020202020204" pitchFamily="34" charset="0"/>
                        <a:cs typeface="Arial" panose="020B0604020202020204" pitchFamily="34" charset="0"/>
                      </a:endParaRPr>
                    </a:p>
                  </a:txBody>
                  <a:tcPr/>
                </a:tc>
                <a:tc>
                  <a:txBody>
                    <a:bodyPr/>
                    <a:lstStyle/>
                    <a:p>
                      <a:endParaRPr lang="en-US" sz="2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895485424"/>
                  </a:ext>
                </a:extLst>
              </a:tr>
              <a:tr h="1968834">
                <a:tc>
                  <a:txBody>
                    <a:bodyPr/>
                    <a:lstStyle/>
                    <a:p>
                      <a:r>
                        <a:rPr lang="en-US" sz="2600" b="1">
                          <a:latin typeface="Arial" panose="020B0604020202020204" pitchFamily="34" charset="0"/>
                          <a:cs typeface="Arial" panose="020B0604020202020204" pitchFamily="34" charset="0"/>
                        </a:rPr>
                        <a:t>Xitôkinin</a:t>
                      </a:r>
                    </a:p>
                  </a:txBody>
                  <a:tcPr/>
                </a:tc>
                <a:tc>
                  <a:txBody>
                    <a:bodyPr/>
                    <a:lstStyle/>
                    <a:p>
                      <a:endParaRPr lang="en-US" sz="2600">
                        <a:latin typeface="Arial" panose="020B0604020202020204" pitchFamily="34" charset="0"/>
                        <a:cs typeface="Arial" panose="020B0604020202020204" pitchFamily="34" charset="0"/>
                      </a:endParaRPr>
                    </a:p>
                  </a:txBody>
                  <a:tcPr/>
                </a:tc>
                <a:tc>
                  <a:txBody>
                    <a:bodyPr/>
                    <a:lstStyle/>
                    <a:p>
                      <a:endParaRPr lang="en-US" sz="2600">
                        <a:latin typeface="Arial" panose="020B0604020202020204" pitchFamily="34" charset="0"/>
                        <a:cs typeface="Arial" panose="020B0604020202020204" pitchFamily="34" charset="0"/>
                      </a:endParaRPr>
                    </a:p>
                  </a:txBody>
                  <a:tcPr/>
                </a:tc>
                <a:tc>
                  <a:txBody>
                    <a:bodyPr/>
                    <a:lstStyle/>
                    <a:p>
                      <a:endParaRPr lang="en-US" sz="2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451181852"/>
                  </a:ext>
                </a:extLst>
              </a:tr>
            </a:tbl>
          </a:graphicData>
        </a:graphic>
      </p:graphicFrame>
      <p:pic>
        <p:nvPicPr>
          <p:cNvPr id="7" name="Hình ảnh 6">
            <a:hlinkClick r:id="rId3" action="ppaction://hlinksldjump"/>
            <a:extLst>
              <a:ext uri="{FF2B5EF4-FFF2-40B4-BE49-F238E27FC236}">
                <a16:creationId xmlns:a16="http://schemas.microsoft.com/office/drawing/2014/main" xmlns="" id="{FBA6A2A0-4667-4657-BFFC-5A9C97A310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489" y="1765613"/>
            <a:ext cx="507936" cy="571429"/>
          </a:xfrm>
          <a:prstGeom prst="rect">
            <a:avLst/>
          </a:prstGeom>
        </p:spPr>
      </p:pic>
      <p:pic>
        <p:nvPicPr>
          <p:cNvPr id="17" name="Hình ảnh 16">
            <a:hlinkClick r:id="rId5" action="ppaction://hlinksldjump"/>
            <a:extLst>
              <a:ext uri="{FF2B5EF4-FFF2-40B4-BE49-F238E27FC236}">
                <a16:creationId xmlns:a16="http://schemas.microsoft.com/office/drawing/2014/main" xmlns="" id="{6F675D95-2F09-45E9-9987-62BB1CF973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489" y="3740377"/>
            <a:ext cx="507936" cy="571429"/>
          </a:xfrm>
          <a:prstGeom prst="rect">
            <a:avLst/>
          </a:prstGeom>
        </p:spPr>
      </p:pic>
      <p:pic>
        <p:nvPicPr>
          <p:cNvPr id="18" name="Hình ảnh 17">
            <a:hlinkClick r:id="rId6" action="ppaction://hlinksldjump"/>
            <a:extLst>
              <a:ext uri="{FF2B5EF4-FFF2-40B4-BE49-F238E27FC236}">
                <a16:creationId xmlns:a16="http://schemas.microsoft.com/office/drawing/2014/main" xmlns="" id="{6271F26A-E329-43A3-BAB4-F4465C74E5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489" y="5667488"/>
            <a:ext cx="507936" cy="571429"/>
          </a:xfrm>
          <a:prstGeom prst="rect">
            <a:avLst/>
          </a:prstGeom>
        </p:spPr>
      </p:pic>
      <p:sp>
        <p:nvSpPr>
          <p:cNvPr id="8" name="Hộp Văn bản 7">
            <a:extLst>
              <a:ext uri="{FF2B5EF4-FFF2-40B4-BE49-F238E27FC236}">
                <a16:creationId xmlns:a16="http://schemas.microsoft.com/office/drawing/2014/main" xmlns="" id="{43BEE9B8-4614-4F06-8CB2-40FE8B9A0D35}"/>
              </a:ext>
            </a:extLst>
          </p:cNvPr>
          <p:cNvSpPr txBox="1"/>
          <p:nvPr/>
        </p:nvSpPr>
        <p:spPr>
          <a:xfrm>
            <a:off x="1954514" y="1605052"/>
            <a:ext cx="1828800" cy="892552"/>
          </a:xfrm>
          <a:prstGeom prst="rect">
            <a:avLst/>
          </a:prstGeom>
          <a:noFill/>
        </p:spPr>
        <p:txBody>
          <a:bodyPr wrap="square" rtlCol="0">
            <a:spAutoFit/>
          </a:bodyPr>
          <a:lstStyle/>
          <a:p>
            <a:r>
              <a:rPr lang="en-US" sz="2600">
                <a:latin typeface="Arial" panose="020B0604020202020204" pitchFamily="34" charset="0"/>
                <a:cs typeface="Arial" panose="020B0604020202020204" pitchFamily="34" charset="0"/>
              </a:rPr>
              <a:t>Ở đỉnh, thân, cành</a:t>
            </a:r>
          </a:p>
        </p:txBody>
      </p:sp>
      <p:sp>
        <p:nvSpPr>
          <p:cNvPr id="22" name="Hộp Văn bản 21">
            <a:extLst>
              <a:ext uri="{FF2B5EF4-FFF2-40B4-BE49-F238E27FC236}">
                <a16:creationId xmlns:a16="http://schemas.microsoft.com/office/drawing/2014/main" xmlns="" id="{0B409A44-56B9-4D1E-B234-D23C20F1EAF5}"/>
              </a:ext>
            </a:extLst>
          </p:cNvPr>
          <p:cNvSpPr txBox="1"/>
          <p:nvPr/>
        </p:nvSpPr>
        <p:spPr>
          <a:xfrm>
            <a:off x="3757239" y="871910"/>
            <a:ext cx="4167561" cy="1938992"/>
          </a:xfrm>
          <a:prstGeom prst="rect">
            <a:avLst/>
          </a:prstGeom>
          <a:noFill/>
        </p:spPr>
        <p:txBody>
          <a:bodyPr wrap="square" rtlCol="0">
            <a:spAutoFit/>
          </a:bodyPr>
          <a:lstStyle/>
          <a:p>
            <a:pPr algn="just"/>
            <a:r>
              <a:rPr lang="en-US" sz="2400">
                <a:latin typeface="Arial" panose="020B0604020202020204" pitchFamily="34" charset="0"/>
                <a:cs typeface="Arial" panose="020B0604020202020204" pitchFamily="34" charset="0"/>
              </a:rPr>
              <a:t>- Kích thích nguyên phân, kéo dài tế bào.</a:t>
            </a:r>
          </a:p>
          <a:p>
            <a:pPr algn="just"/>
            <a:r>
              <a:rPr lang="en-US" sz="2400">
                <a:latin typeface="Arial" panose="020B0604020202020204" pitchFamily="34" charset="0"/>
                <a:cs typeface="Arial" panose="020B0604020202020204" pitchFamily="34" charset="0"/>
              </a:rPr>
              <a:t>- Kích thích nảy mầm, chồi rễ, tạo quả không hạt, nuôi cấy mô.</a:t>
            </a:r>
          </a:p>
        </p:txBody>
      </p:sp>
      <p:sp>
        <p:nvSpPr>
          <p:cNvPr id="3" name="Hình chữ nhật 2">
            <a:extLst>
              <a:ext uri="{FF2B5EF4-FFF2-40B4-BE49-F238E27FC236}">
                <a16:creationId xmlns:a16="http://schemas.microsoft.com/office/drawing/2014/main" xmlns="" id="{6E8470F2-DA38-4E2A-A831-B73E377CA9A0}"/>
              </a:ext>
            </a:extLst>
          </p:cNvPr>
          <p:cNvSpPr/>
          <p:nvPr/>
        </p:nvSpPr>
        <p:spPr>
          <a:xfrm>
            <a:off x="8076219" y="910010"/>
            <a:ext cx="4167561" cy="1791260"/>
          </a:xfrm>
          <a:prstGeom prst="rect">
            <a:avLst/>
          </a:prstGeom>
        </p:spPr>
        <p:txBody>
          <a:bodyPr wrap="square">
            <a:spAutoFit/>
          </a:bodyPr>
          <a:lstStyle/>
          <a:p>
            <a:pPr algn="just">
              <a:lnSpc>
                <a:spcPct val="130000"/>
              </a:lnSpc>
              <a:spcAft>
                <a:spcPts val="0"/>
              </a:spcAft>
            </a:pPr>
            <a:r>
              <a:rPr lang="en-US" sz="2400">
                <a:latin typeface="Arial" panose="020B0604020202020204" pitchFamily="34" charset="0"/>
                <a:ea typeface="Calibri" panose="020F0502020204030204" pitchFamily="34" charset="0"/>
                <a:cs typeface="Arial" panose="020B0604020202020204" pitchFamily="34" charset="0"/>
              </a:rPr>
              <a:t>- Làm rễ mọc nhanh, mạnh (ở cành giâm).</a:t>
            </a:r>
          </a:p>
          <a:p>
            <a:r>
              <a:rPr lang="en-US" sz="2400">
                <a:latin typeface="Arial" panose="020B0604020202020204" pitchFamily="34" charset="0"/>
                <a:ea typeface="Calibri" panose="020F0502020204030204" pitchFamily="34" charset="0"/>
                <a:cs typeface="Arial" panose="020B0604020202020204" pitchFamily="34" charset="0"/>
              </a:rPr>
              <a:t>- Tạo quả không hạt: cà chua, nho.</a:t>
            </a:r>
            <a:endParaRPr lang="en-US" sz="2400">
              <a:latin typeface="Arial" panose="020B0604020202020204" pitchFamily="34" charset="0"/>
              <a:cs typeface="Arial" panose="020B0604020202020204" pitchFamily="34" charset="0"/>
            </a:endParaRPr>
          </a:p>
        </p:txBody>
      </p:sp>
      <p:sp>
        <p:nvSpPr>
          <p:cNvPr id="6" name="Hình chữ nhật 5">
            <a:extLst>
              <a:ext uri="{FF2B5EF4-FFF2-40B4-BE49-F238E27FC236}">
                <a16:creationId xmlns:a16="http://schemas.microsoft.com/office/drawing/2014/main" xmlns="" id="{0270F234-FBA1-4249-BFC7-F58CA5BC60EB}"/>
              </a:ext>
            </a:extLst>
          </p:cNvPr>
          <p:cNvSpPr/>
          <p:nvPr/>
        </p:nvSpPr>
        <p:spPr>
          <a:xfrm>
            <a:off x="1954514" y="3740377"/>
            <a:ext cx="1544012" cy="461665"/>
          </a:xfrm>
          <a:prstGeom prst="rect">
            <a:avLst/>
          </a:prstGeom>
        </p:spPr>
        <p:txBody>
          <a:bodyPr wrap="none">
            <a:spAutoFit/>
          </a:bodyPr>
          <a:lstStyle/>
          <a:p>
            <a:r>
              <a:rPr lang="en-US" sz="2400">
                <a:latin typeface="Arial" panose="020B0604020202020204" pitchFamily="34" charset="0"/>
                <a:cs typeface="Arial" panose="020B0604020202020204" pitchFamily="34" charset="0"/>
              </a:rPr>
              <a:t>Ở lá và rễ</a:t>
            </a:r>
          </a:p>
        </p:txBody>
      </p:sp>
      <p:sp>
        <p:nvSpPr>
          <p:cNvPr id="9" name="Hình chữ nhật 8">
            <a:extLst>
              <a:ext uri="{FF2B5EF4-FFF2-40B4-BE49-F238E27FC236}">
                <a16:creationId xmlns:a16="http://schemas.microsoft.com/office/drawing/2014/main" xmlns="" id="{046B0935-8974-4877-B335-CC4A2FB878A9}"/>
              </a:ext>
            </a:extLst>
          </p:cNvPr>
          <p:cNvSpPr/>
          <p:nvPr/>
        </p:nvSpPr>
        <p:spPr>
          <a:xfrm>
            <a:off x="3724510" y="2819400"/>
            <a:ext cx="4167561" cy="2160591"/>
          </a:xfrm>
          <a:prstGeom prst="rect">
            <a:avLst/>
          </a:prstGeom>
        </p:spPr>
        <p:txBody>
          <a:bodyPr wrap="square">
            <a:spAutoFit/>
          </a:bodyPr>
          <a:lstStyle/>
          <a:p>
            <a:pPr algn="just">
              <a:lnSpc>
                <a:spcPct val="130000"/>
              </a:lnSpc>
              <a:spcAft>
                <a:spcPts val="0"/>
              </a:spcAft>
            </a:pPr>
            <a:r>
              <a:rPr lang="en-US" sz="2400">
                <a:latin typeface="Arial" panose="020B0604020202020204" pitchFamily="34" charset="0"/>
                <a:ea typeface="Calibri" panose="020F0502020204030204" pitchFamily="34" charset="0"/>
                <a:cs typeface="Arial" panose="020B0604020202020204" pitchFamily="34" charset="0"/>
              </a:rPr>
              <a:t>- Tăng số lần nguyên phân, kéo dài tế bào.</a:t>
            </a:r>
          </a:p>
          <a:p>
            <a:pPr algn="just"/>
            <a:r>
              <a:rPr lang="en-US" sz="2400">
                <a:latin typeface="Arial" panose="020B0604020202020204" pitchFamily="34" charset="0"/>
                <a:ea typeface="Calibri" panose="020F0502020204030204" pitchFamily="34" charset="0"/>
                <a:cs typeface="Arial" panose="020B0604020202020204" pitchFamily="34" charset="0"/>
              </a:rPr>
              <a:t>- Kích thích nảy mầm hạt, chồi, củ. Tạo quả không hạt, phân giải tinh bột nhanh.</a:t>
            </a:r>
            <a:endParaRPr lang="en-US" sz="2400">
              <a:latin typeface="Arial" panose="020B0604020202020204" pitchFamily="34" charset="0"/>
              <a:cs typeface="Arial" panose="020B0604020202020204" pitchFamily="34" charset="0"/>
            </a:endParaRPr>
          </a:p>
        </p:txBody>
      </p:sp>
      <p:sp>
        <p:nvSpPr>
          <p:cNvPr id="15" name="Hình chữ nhật 14">
            <a:extLst>
              <a:ext uri="{FF2B5EF4-FFF2-40B4-BE49-F238E27FC236}">
                <a16:creationId xmlns:a16="http://schemas.microsoft.com/office/drawing/2014/main" xmlns="" id="{8B74507A-B311-4A48-BDBE-073E8A6E5271}"/>
              </a:ext>
            </a:extLst>
          </p:cNvPr>
          <p:cNvSpPr/>
          <p:nvPr/>
        </p:nvSpPr>
        <p:spPr>
          <a:xfrm>
            <a:off x="8168530" y="2956072"/>
            <a:ext cx="3871069" cy="1311128"/>
          </a:xfrm>
          <a:prstGeom prst="rect">
            <a:avLst/>
          </a:prstGeom>
        </p:spPr>
        <p:txBody>
          <a:bodyPr wrap="square">
            <a:spAutoFit/>
          </a:bodyPr>
          <a:lstStyle/>
          <a:p>
            <a:pPr algn="just">
              <a:lnSpc>
                <a:spcPct val="130000"/>
              </a:lnSpc>
              <a:spcAft>
                <a:spcPts val="0"/>
              </a:spcAft>
            </a:pPr>
            <a:r>
              <a:rPr lang="en-US" sz="2400">
                <a:latin typeface="Arial" panose="020B0604020202020204" pitchFamily="34" charset="0"/>
                <a:ea typeface="Calibri" panose="020F0502020204030204" pitchFamily="34" charset="0"/>
                <a:cs typeface="Arial" panose="020B0604020202020204" pitchFamily="34" charset="0"/>
              </a:rPr>
              <a:t>- Làm sợi lanh, đay dài.</a:t>
            </a:r>
          </a:p>
          <a:p>
            <a:pPr algn="just"/>
            <a:r>
              <a:rPr lang="en-US" sz="2400">
                <a:latin typeface="Arial" panose="020B0604020202020204" pitchFamily="34" charset="0"/>
                <a:ea typeface="Calibri" panose="020F0502020204030204" pitchFamily="34" charset="0"/>
                <a:cs typeface="Arial" panose="020B0604020202020204" pitchFamily="34" charset="0"/>
              </a:rPr>
              <a:t>- Tạo quả không hạt: cam, dưa hấu, nho.</a:t>
            </a:r>
            <a:endParaRPr lang="en-US" sz="2400">
              <a:latin typeface="Arial" panose="020B0604020202020204" pitchFamily="34" charset="0"/>
              <a:cs typeface="Arial" panose="020B0604020202020204" pitchFamily="34" charset="0"/>
            </a:endParaRPr>
          </a:p>
        </p:txBody>
      </p:sp>
      <p:sp>
        <p:nvSpPr>
          <p:cNvPr id="16" name="Hình chữ nhật 15">
            <a:extLst>
              <a:ext uri="{FF2B5EF4-FFF2-40B4-BE49-F238E27FC236}">
                <a16:creationId xmlns:a16="http://schemas.microsoft.com/office/drawing/2014/main" xmlns="" id="{A88DCBB4-51AA-4FFC-BAB4-41E3B51ED0D2}"/>
              </a:ext>
            </a:extLst>
          </p:cNvPr>
          <p:cNvSpPr/>
          <p:nvPr/>
        </p:nvSpPr>
        <p:spPr>
          <a:xfrm>
            <a:off x="2197972" y="5495198"/>
            <a:ext cx="833883" cy="477054"/>
          </a:xfrm>
          <a:prstGeom prst="rect">
            <a:avLst/>
          </a:prstGeom>
        </p:spPr>
        <p:txBody>
          <a:bodyPr wrap="none">
            <a:spAutoFit/>
          </a:bodyPr>
          <a:lstStyle/>
          <a:p>
            <a:r>
              <a:rPr lang="en-US" sz="2500">
                <a:latin typeface="Arial" panose="020B0604020202020204" pitchFamily="34" charset="0"/>
                <a:ea typeface="Calibri" panose="020F0502020204030204" pitchFamily="34" charset="0"/>
                <a:cs typeface="Arial" panose="020B0604020202020204" pitchFamily="34" charset="0"/>
              </a:rPr>
              <a:t>Ở rễ</a:t>
            </a:r>
            <a:endParaRPr lang="en-US" sz="2500">
              <a:latin typeface="Arial" panose="020B0604020202020204" pitchFamily="34" charset="0"/>
              <a:cs typeface="Arial" panose="020B0604020202020204" pitchFamily="34" charset="0"/>
            </a:endParaRPr>
          </a:p>
        </p:txBody>
      </p:sp>
      <p:sp>
        <p:nvSpPr>
          <p:cNvPr id="19" name="Hình chữ nhật 18">
            <a:extLst>
              <a:ext uri="{FF2B5EF4-FFF2-40B4-BE49-F238E27FC236}">
                <a16:creationId xmlns:a16="http://schemas.microsoft.com/office/drawing/2014/main" xmlns="" id="{D8D3DF2C-9C9C-4F75-B948-5AE60A88CF1A}"/>
              </a:ext>
            </a:extLst>
          </p:cNvPr>
          <p:cNvSpPr/>
          <p:nvPr/>
        </p:nvSpPr>
        <p:spPr>
          <a:xfrm>
            <a:off x="3750399" y="4930218"/>
            <a:ext cx="4167561" cy="1791260"/>
          </a:xfrm>
          <a:prstGeom prst="rect">
            <a:avLst/>
          </a:prstGeom>
        </p:spPr>
        <p:txBody>
          <a:bodyPr wrap="square">
            <a:spAutoFit/>
          </a:bodyPr>
          <a:lstStyle/>
          <a:p>
            <a:pPr algn="just">
              <a:lnSpc>
                <a:spcPct val="130000"/>
              </a:lnSpc>
              <a:spcAft>
                <a:spcPts val="0"/>
              </a:spcAft>
            </a:pPr>
            <a:r>
              <a:rPr lang="en-US" sz="2400">
                <a:latin typeface="Arial" panose="020B0604020202020204" pitchFamily="34" charset="0"/>
                <a:ea typeface="Calibri" panose="020F0502020204030204" pitchFamily="34" charset="0"/>
                <a:cs typeface="Arial" panose="020B0604020202020204" pitchFamily="34" charset="0"/>
              </a:rPr>
              <a:t>- Kích thích phân bào làm chậm quá trình già tế bào.</a:t>
            </a:r>
          </a:p>
          <a:p>
            <a:r>
              <a:rPr lang="en-US" sz="2400">
                <a:latin typeface="Arial" panose="020B0604020202020204" pitchFamily="34" charset="0"/>
                <a:ea typeface="Calibri" panose="020F0502020204030204" pitchFamily="34" charset="0"/>
                <a:cs typeface="Arial" panose="020B0604020202020204" pitchFamily="34" charset="0"/>
              </a:rPr>
              <a:t>- Phân hóa chồi bên (nuôi cấy mô callus).</a:t>
            </a:r>
            <a:endParaRPr lang="en-US" sz="2400">
              <a:latin typeface="Arial" panose="020B0604020202020204" pitchFamily="34" charset="0"/>
              <a:cs typeface="Arial" panose="020B0604020202020204" pitchFamily="34" charset="0"/>
            </a:endParaRPr>
          </a:p>
        </p:txBody>
      </p:sp>
      <p:sp>
        <p:nvSpPr>
          <p:cNvPr id="20" name="Hình chữ nhật 19">
            <a:extLst>
              <a:ext uri="{FF2B5EF4-FFF2-40B4-BE49-F238E27FC236}">
                <a16:creationId xmlns:a16="http://schemas.microsoft.com/office/drawing/2014/main" xmlns="" id="{F1895F75-5DC1-407E-9DAC-7D7FB45B556E}"/>
              </a:ext>
            </a:extLst>
          </p:cNvPr>
          <p:cNvSpPr/>
          <p:nvPr/>
        </p:nvSpPr>
        <p:spPr>
          <a:xfrm>
            <a:off x="8090511" y="5251989"/>
            <a:ext cx="3949088" cy="1200329"/>
          </a:xfrm>
          <a:prstGeom prst="rect">
            <a:avLst/>
          </a:prstGeom>
        </p:spPr>
        <p:txBody>
          <a:bodyPr wrap="square">
            <a:spAutoFit/>
          </a:bodyPr>
          <a:lstStyle/>
          <a:p>
            <a:r>
              <a:rPr lang="en-US" sz="2400">
                <a:latin typeface="Arial" panose="020B0604020202020204" pitchFamily="34" charset="0"/>
                <a:ea typeface="Calibri" panose="020F0502020204030204" pitchFamily="34" charset="0"/>
                <a:cs typeface="Arial" panose="020B0604020202020204" pitchFamily="34" charset="0"/>
              </a:rPr>
              <a:t>- Dùng trong nuôi cấy  mô tạo cơ quan sinh dưỡng (rễ mới, cành mới).</a:t>
            </a:r>
            <a:endParaRPr lang="en-US" sz="2400">
              <a:latin typeface="Arial" panose="020B0604020202020204" pitchFamily="34" charset="0"/>
              <a:cs typeface="Arial" panose="020B0604020202020204" pitchFamily="34" charset="0"/>
            </a:endParaRPr>
          </a:p>
        </p:txBody>
      </p:sp>
      <p:pic>
        <p:nvPicPr>
          <p:cNvPr id="23" name="Hình ảnh 22">
            <a:hlinkClick r:id="rId7" action="ppaction://hlinksldjump"/>
            <a:extLst>
              <a:ext uri="{FF2B5EF4-FFF2-40B4-BE49-F238E27FC236}">
                <a16:creationId xmlns:a16="http://schemas.microsoft.com/office/drawing/2014/main" xmlns="" id="{B62F1A2B-A015-4867-848E-F70D4EA465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1440014" y="6290312"/>
            <a:ext cx="530352" cy="497205"/>
          </a:xfrm>
          <a:prstGeom prst="rect">
            <a:avLst/>
          </a:prstGeom>
        </p:spPr>
      </p:pic>
    </p:spTree>
    <p:extLst>
      <p:ext uri="{BB962C8B-B14F-4D97-AF65-F5344CB8AC3E}">
        <p14:creationId xmlns:p14="http://schemas.microsoft.com/office/powerpoint/2010/main" val="147742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3" grpId="0"/>
      <p:bldP spid="6" grpId="0"/>
      <p:bldP spid="9" grpId="0"/>
      <p:bldP spid="15" grpId="0"/>
      <p:bldP spid="16"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11300" y="26985"/>
            <a:ext cx="10680700" cy="592167"/>
          </a:xfrm>
          <a:prstGeom prst="roundRect">
            <a:avLst/>
          </a:prstGeom>
          <a:solidFill>
            <a:schemeClr val="accent1">
              <a:lumMod val="20000"/>
              <a:lumOff val="80000"/>
            </a:schemeClr>
          </a:solidFill>
          <a:ln>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a:solidFill>
                  <a:srgbClr val="0070C0"/>
                </a:solidFill>
                <a:latin typeface="Myriad Pro" pitchFamily="34" charset="0"/>
              </a:rPr>
              <a:t>HOOCMON THỰC VẬT</a:t>
            </a:r>
          </a:p>
        </p:txBody>
      </p:sp>
      <p:sp>
        <p:nvSpPr>
          <p:cNvPr id="11" name="Rounded Rectangle 10"/>
          <p:cNvSpPr/>
          <p:nvPr/>
        </p:nvSpPr>
        <p:spPr>
          <a:xfrm>
            <a:off x="773350" y="22227"/>
            <a:ext cx="1360250" cy="628339"/>
          </a:xfrm>
          <a:prstGeom prst="roundRect">
            <a:avLst/>
          </a:prstGeom>
          <a:solidFill>
            <a:schemeClr val="accent1">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err="1"/>
              <a:t>Bài</a:t>
            </a:r>
            <a:r>
              <a:rPr lang="en-US" sz="2400" b="1"/>
              <a:t> 35</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 y="39686"/>
            <a:ext cx="673100" cy="506414"/>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sp>
        <p:nvSpPr>
          <p:cNvPr id="13" name="Pentagon 12"/>
          <p:cNvSpPr/>
          <p:nvPr/>
        </p:nvSpPr>
        <p:spPr>
          <a:xfrm>
            <a:off x="16167" y="838200"/>
            <a:ext cx="727075" cy="389729"/>
          </a:xfrm>
          <a:prstGeom prst="homePlate">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a:latin typeface="Times New Roman" panose="02020603050405020304" pitchFamily="18" charset="0"/>
                <a:cs typeface="Times New Roman" panose="02020603050405020304" pitchFamily="18" charset="0"/>
              </a:rPr>
              <a:t>II</a:t>
            </a:r>
          </a:p>
        </p:txBody>
      </p:sp>
      <p:sp>
        <p:nvSpPr>
          <p:cNvPr id="14" name="TextBox 13"/>
          <p:cNvSpPr txBox="1"/>
          <p:nvPr/>
        </p:nvSpPr>
        <p:spPr>
          <a:xfrm>
            <a:off x="789510" y="804074"/>
            <a:ext cx="9802290" cy="461665"/>
          </a:xfrm>
          <a:prstGeom prst="rect">
            <a:avLst/>
          </a:prstGeom>
          <a:noFill/>
        </p:spPr>
        <p:txBody>
          <a:bodyPr wrap="square" rtlCol="0">
            <a:spAutoFit/>
          </a:bodyPr>
          <a:lstStyle/>
          <a:p>
            <a:pPr algn="just"/>
            <a:r>
              <a:rPr lang="en-US" sz="2400" b="1">
                <a:solidFill>
                  <a:schemeClr val="accent2">
                    <a:lumMod val="75000"/>
                  </a:schemeClr>
                </a:solidFill>
                <a:latin typeface="Myriad Pro" pitchFamily="34" charset="0"/>
              </a:rPr>
              <a:t>HOOCMON KÍCH THÍCH</a:t>
            </a:r>
          </a:p>
        </p:txBody>
      </p:sp>
      <p:sp>
        <p:nvSpPr>
          <p:cNvPr id="2" name="Slide Number Placeholder 1"/>
          <p:cNvSpPr>
            <a:spLocks noGrp="1"/>
          </p:cNvSpPr>
          <p:nvPr>
            <p:ph type="sldNum" sz="quarter" idx="12"/>
          </p:nvPr>
        </p:nvSpPr>
        <p:spPr>
          <a:xfrm>
            <a:off x="6844434" y="6356353"/>
            <a:ext cx="2586182" cy="365125"/>
          </a:xfrm>
        </p:spPr>
        <p:txBody>
          <a:bodyPr/>
          <a:lstStyle/>
          <a:p>
            <a:fld id="{AEC32211-C4AE-4200-8F1C-AB7060CFF7B4}" type="slidenum">
              <a:rPr lang="en-US" smtClean="0"/>
              <a:t>8</a:t>
            </a:fld>
            <a:endParaRPr lang="en-US"/>
          </a:p>
        </p:txBody>
      </p:sp>
      <p:sp>
        <p:nvSpPr>
          <p:cNvPr id="15" name="Rounded Rectangle 14">
            <a:extLst>
              <a:ext uri="{FF2B5EF4-FFF2-40B4-BE49-F238E27FC236}">
                <a16:creationId xmlns:a16="http://schemas.microsoft.com/office/drawing/2014/main" xmlns="" id="{76056BBB-8B82-4DEE-8BBB-489D9A07734F}"/>
              </a:ext>
            </a:extLst>
          </p:cNvPr>
          <p:cNvSpPr/>
          <p:nvPr/>
        </p:nvSpPr>
        <p:spPr>
          <a:xfrm>
            <a:off x="561975" y="1341589"/>
            <a:ext cx="403225" cy="356039"/>
          </a:xfrm>
          <a:prstGeom prst="roundRect">
            <a:avLst/>
          </a:prstGeom>
          <a:solidFill>
            <a:schemeClr val="accent6">
              <a:lumMod val="75000"/>
            </a:schemeClr>
          </a:solidFill>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a:t>1</a:t>
            </a:r>
          </a:p>
        </p:txBody>
      </p:sp>
      <p:sp>
        <p:nvSpPr>
          <p:cNvPr id="16" name="TextBox 15">
            <a:extLst>
              <a:ext uri="{FF2B5EF4-FFF2-40B4-BE49-F238E27FC236}">
                <a16:creationId xmlns:a16="http://schemas.microsoft.com/office/drawing/2014/main" xmlns="" id="{92F7D1D4-3A38-46F5-90FB-49BD03E41F1D}"/>
              </a:ext>
            </a:extLst>
          </p:cNvPr>
          <p:cNvSpPr txBox="1"/>
          <p:nvPr/>
        </p:nvSpPr>
        <p:spPr>
          <a:xfrm>
            <a:off x="965199" y="1290935"/>
            <a:ext cx="10680700" cy="461665"/>
          </a:xfrm>
          <a:prstGeom prst="rect">
            <a:avLst/>
          </a:prstGeom>
          <a:noFill/>
        </p:spPr>
        <p:txBody>
          <a:bodyPr wrap="square" rtlCol="0">
            <a:spAutoFit/>
          </a:bodyPr>
          <a:lstStyle/>
          <a:p>
            <a:r>
              <a:rPr lang="en-US" sz="2400" b="1">
                <a:solidFill>
                  <a:schemeClr val="accent6">
                    <a:lumMod val="75000"/>
                  </a:schemeClr>
                </a:solidFill>
                <a:latin typeface="Myriad Pro" pitchFamily="34" charset="0"/>
              </a:rPr>
              <a:t>Auxin</a:t>
            </a:r>
          </a:p>
        </p:txBody>
      </p:sp>
      <p:pic>
        <p:nvPicPr>
          <p:cNvPr id="19" name="Picture 5">
            <a:extLst>
              <a:ext uri="{FF2B5EF4-FFF2-40B4-BE49-F238E27FC236}">
                <a16:creationId xmlns:a16="http://schemas.microsoft.com/office/drawing/2014/main" xmlns="" id="{9BA9E2E2-8CCF-40B7-BE99-4D7FE49B24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4125" y="1066800"/>
            <a:ext cx="4765675" cy="5791200"/>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0">
            <a:extLst>
              <a:ext uri="{FF2B5EF4-FFF2-40B4-BE49-F238E27FC236}">
                <a16:creationId xmlns:a16="http://schemas.microsoft.com/office/drawing/2014/main" xmlns="" id="{83182F45-3184-4EEC-8455-A3E78C44EA77}"/>
              </a:ext>
            </a:extLst>
          </p:cNvPr>
          <p:cNvSpPr>
            <a:spLocks noChangeArrowheads="1"/>
          </p:cNvSpPr>
          <p:nvPr/>
        </p:nvSpPr>
        <p:spPr bwMode="auto">
          <a:xfrm>
            <a:off x="8433450" y="3381375"/>
            <a:ext cx="108238" cy="12382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Oval 12">
            <a:extLst>
              <a:ext uri="{FF2B5EF4-FFF2-40B4-BE49-F238E27FC236}">
                <a16:creationId xmlns:a16="http://schemas.microsoft.com/office/drawing/2014/main" xmlns="" id="{9CE4DCF2-AFE6-4F61-B5F7-C53DE4EF73ED}"/>
              </a:ext>
            </a:extLst>
          </p:cNvPr>
          <p:cNvSpPr>
            <a:spLocks noChangeArrowheads="1"/>
          </p:cNvSpPr>
          <p:nvPr/>
        </p:nvSpPr>
        <p:spPr bwMode="auto">
          <a:xfrm>
            <a:off x="6957075" y="1585913"/>
            <a:ext cx="108238" cy="12382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Oval 13">
            <a:extLst>
              <a:ext uri="{FF2B5EF4-FFF2-40B4-BE49-F238E27FC236}">
                <a16:creationId xmlns:a16="http://schemas.microsoft.com/office/drawing/2014/main" xmlns="" id="{BED7E433-85B7-4E3A-8C15-C5390AB4D424}"/>
              </a:ext>
            </a:extLst>
          </p:cNvPr>
          <p:cNvSpPr>
            <a:spLocks noChangeArrowheads="1"/>
          </p:cNvSpPr>
          <p:nvPr/>
        </p:nvSpPr>
        <p:spPr bwMode="auto">
          <a:xfrm>
            <a:off x="5842650" y="3000375"/>
            <a:ext cx="108238" cy="12382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Text Box 21">
            <a:extLst>
              <a:ext uri="{FF2B5EF4-FFF2-40B4-BE49-F238E27FC236}">
                <a16:creationId xmlns:a16="http://schemas.microsoft.com/office/drawing/2014/main" xmlns="" id="{B9403DE9-84E5-4066-860E-A5B5CD9FBD45}"/>
              </a:ext>
            </a:extLst>
          </p:cNvPr>
          <p:cNvSpPr txBox="1">
            <a:spLocks noChangeArrowheads="1"/>
          </p:cNvSpPr>
          <p:nvPr/>
        </p:nvSpPr>
        <p:spPr bwMode="auto">
          <a:xfrm>
            <a:off x="8692284" y="3106738"/>
            <a:ext cx="649432"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en-US" b="1">
                <a:solidFill>
                  <a:srgbClr val="FF0000"/>
                </a:solidFill>
              </a:rPr>
              <a:t>Auxin</a:t>
            </a:r>
          </a:p>
        </p:txBody>
      </p:sp>
      <p:sp>
        <p:nvSpPr>
          <p:cNvPr id="24" name="Text Box 23">
            <a:extLst>
              <a:ext uri="{FF2B5EF4-FFF2-40B4-BE49-F238E27FC236}">
                <a16:creationId xmlns:a16="http://schemas.microsoft.com/office/drawing/2014/main" xmlns="" id="{6344E257-4BC8-4811-8FE9-B74DF3ED2D22}"/>
              </a:ext>
            </a:extLst>
          </p:cNvPr>
          <p:cNvSpPr txBox="1">
            <a:spLocks noChangeArrowheads="1"/>
          </p:cNvSpPr>
          <p:nvPr/>
        </p:nvSpPr>
        <p:spPr bwMode="auto">
          <a:xfrm>
            <a:off x="6665046" y="1247775"/>
            <a:ext cx="649432" cy="2746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en-US" b="1">
                <a:solidFill>
                  <a:srgbClr val="FF0000"/>
                </a:solidFill>
              </a:rPr>
              <a:t>Auxin</a:t>
            </a:r>
          </a:p>
        </p:txBody>
      </p:sp>
      <p:sp>
        <p:nvSpPr>
          <p:cNvPr id="25" name="Text Box 25">
            <a:extLst>
              <a:ext uri="{FF2B5EF4-FFF2-40B4-BE49-F238E27FC236}">
                <a16:creationId xmlns:a16="http://schemas.microsoft.com/office/drawing/2014/main" xmlns="" id="{6F4C4642-03F4-46D6-A26E-79D7A93C580D}"/>
              </a:ext>
            </a:extLst>
          </p:cNvPr>
          <p:cNvSpPr txBox="1">
            <a:spLocks noChangeArrowheads="1"/>
          </p:cNvSpPr>
          <p:nvPr/>
        </p:nvSpPr>
        <p:spPr bwMode="auto">
          <a:xfrm>
            <a:off x="5037859" y="2695575"/>
            <a:ext cx="649432" cy="2746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en-US" b="1">
                <a:solidFill>
                  <a:srgbClr val="FF0000"/>
                </a:solidFill>
              </a:rPr>
              <a:t>Auxin</a:t>
            </a:r>
          </a:p>
        </p:txBody>
      </p:sp>
      <p:sp>
        <p:nvSpPr>
          <p:cNvPr id="17" name="Hình chữ nhật 16">
            <a:extLst>
              <a:ext uri="{FF2B5EF4-FFF2-40B4-BE49-F238E27FC236}">
                <a16:creationId xmlns:a16="http://schemas.microsoft.com/office/drawing/2014/main" xmlns="" id="{18914996-AFF4-4447-81C7-2126DA48F037}"/>
              </a:ext>
            </a:extLst>
          </p:cNvPr>
          <p:cNvSpPr/>
          <p:nvPr/>
        </p:nvSpPr>
        <p:spPr>
          <a:xfrm>
            <a:off x="1676400" y="3664199"/>
            <a:ext cx="3151825" cy="523220"/>
          </a:xfrm>
          <a:prstGeom prst="rect">
            <a:avLst/>
          </a:prstGeom>
        </p:spPr>
        <p:txBody>
          <a:bodyPr wrap="none">
            <a:spAutoFit/>
          </a:bodyPr>
          <a:lstStyle/>
          <a:p>
            <a:r>
              <a:rPr lang="en-US" sz="2800">
                <a:latin typeface="Arial" panose="020B0604020202020204" pitchFamily="34" charset="0"/>
                <a:ea typeface="Calibri" panose="020F0502020204030204" pitchFamily="34" charset="0"/>
                <a:cs typeface="Arial" panose="020B0604020202020204" pitchFamily="34" charset="0"/>
              </a:rPr>
              <a:t>Ở đỉnh, thân, cành</a:t>
            </a: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969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17 -0.00324 L -0.00352 0.05578 L -0.00247 0.11088 L -0.00352 0.13842 L -0.00352 0.15741 L 0.00117 0.40301 L 1.11022E-16 0.50023 L 0.00117 0.56597 L -0.00117 0.59768 L -0.00117 0.62315 " pathEditMode="relative" ptsTypes="AAAAAAAAAA">
                                      <p:cBhvr>
                                        <p:cTn id="6" dur="2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barn(inVertical)">
                                      <p:cBhvr>
                                        <p:cTn id="11"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11300" y="26985"/>
            <a:ext cx="10680700" cy="592167"/>
          </a:xfrm>
          <a:prstGeom prst="roundRect">
            <a:avLst/>
          </a:prstGeom>
          <a:solidFill>
            <a:schemeClr val="accent1">
              <a:lumMod val="20000"/>
              <a:lumOff val="80000"/>
            </a:schemeClr>
          </a:solidFill>
          <a:ln>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a:solidFill>
                  <a:srgbClr val="0070C0"/>
                </a:solidFill>
                <a:latin typeface="Myriad Pro" pitchFamily="34" charset="0"/>
              </a:rPr>
              <a:t>HOOCMON THỰC VẬT</a:t>
            </a:r>
          </a:p>
        </p:txBody>
      </p:sp>
      <p:sp>
        <p:nvSpPr>
          <p:cNvPr id="11" name="Rounded Rectangle 10"/>
          <p:cNvSpPr/>
          <p:nvPr/>
        </p:nvSpPr>
        <p:spPr>
          <a:xfrm>
            <a:off x="773350" y="22227"/>
            <a:ext cx="1360250" cy="628339"/>
          </a:xfrm>
          <a:prstGeom prst="roundRect">
            <a:avLst/>
          </a:prstGeom>
          <a:solidFill>
            <a:schemeClr val="accent1">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err="1"/>
              <a:t>Bài</a:t>
            </a:r>
            <a:r>
              <a:rPr lang="en-US" sz="2400" b="1"/>
              <a:t> 35</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75" y="39686"/>
            <a:ext cx="673100" cy="506414"/>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sp>
        <p:nvSpPr>
          <p:cNvPr id="13" name="Pentagon 12"/>
          <p:cNvSpPr/>
          <p:nvPr/>
        </p:nvSpPr>
        <p:spPr>
          <a:xfrm>
            <a:off x="16167" y="838200"/>
            <a:ext cx="727075" cy="389729"/>
          </a:xfrm>
          <a:prstGeom prst="homePlate">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a:latin typeface="Times New Roman" panose="02020603050405020304" pitchFamily="18" charset="0"/>
                <a:cs typeface="Times New Roman" panose="02020603050405020304" pitchFamily="18" charset="0"/>
              </a:rPr>
              <a:t>II</a:t>
            </a:r>
          </a:p>
        </p:txBody>
      </p:sp>
      <p:sp>
        <p:nvSpPr>
          <p:cNvPr id="14" name="TextBox 13"/>
          <p:cNvSpPr txBox="1"/>
          <p:nvPr/>
        </p:nvSpPr>
        <p:spPr>
          <a:xfrm>
            <a:off x="789510" y="804074"/>
            <a:ext cx="9802290" cy="461665"/>
          </a:xfrm>
          <a:prstGeom prst="rect">
            <a:avLst/>
          </a:prstGeom>
          <a:noFill/>
        </p:spPr>
        <p:txBody>
          <a:bodyPr wrap="square" rtlCol="0">
            <a:spAutoFit/>
          </a:bodyPr>
          <a:lstStyle/>
          <a:p>
            <a:pPr algn="just"/>
            <a:r>
              <a:rPr lang="en-US" sz="2400" b="1">
                <a:solidFill>
                  <a:schemeClr val="accent2">
                    <a:lumMod val="75000"/>
                  </a:schemeClr>
                </a:solidFill>
                <a:latin typeface="Myriad Pro" pitchFamily="34" charset="0"/>
              </a:rPr>
              <a:t>HOOCMON KÍCH THÍCH</a:t>
            </a:r>
          </a:p>
        </p:txBody>
      </p:sp>
      <p:sp>
        <p:nvSpPr>
          <p:cNvPr id="2" name="Slide Number Placeholder 1"/>
          <p:cNvSpPr>
            <a:spLocks noGrp="1"/>
          </p:cNvSpPr>
          <p:nvPr>
            <p:ph type="sldNum" sz="quarter" idx="12"/>
          </p:nvPr>
        </p:nvSpPr>
        <p:spPr>
          <a:xfrm>
            <a:off x="6844434" y="6356353"/>
            <a:ext cx="2586182" cy="365125"/>
          </a:xfrm>
        </p:spPr>
        <p:txBody>
          <a:bodyPr/>
          <a:lstStyle/>
          <a:p>
            <a:fld id="{AEC32211-C4AE-4200-8F1C-AB7060CFF7B4}" type="slidenum">
              <a:rPr lang="en-US" smtClean="0"/>
              <a:t>9</a:t>
            </a:fld>
            <a:endParaRPr lang="en-US"/>
          </a:p>
        </p:txBody>
      </p:sp>
      <p:sp>
        <p:nvSpPr>
          <p:cNvPr id="15" name="Rounded Rectangle 14">
            <a:extLst>
              <a:ext uri="{FF2B5EF4-FFF2-40B4-BE49-F238E27FC236}">
                <a16:creationId xmlns:a16="http://schemas.microsoft.com/office/drawing/2014/main" xmlns="" id="{76056BBB-8B82-4DEE-8BBB-489D9A07734F}"/>
              </a:ext>
            </a:extLst>
          </p:cNvPr>
          <p:cNvSpPr/>
          <p:nvPr/>
        </p:nvSpPr>
        <p:spPr>
          <a:xfrm>
            <a:off x="561975" y="1341589"/>
            <a:ext cx="403225" cy="356039"/>
          </a:xfrm>
          <a:prstGeom prst="roundRect">
            <a:avLst/>
          </a:prstGeom>
          <a:solidFill>
            <a:schemeClr val="accent6">
              <a:lumMod val="75000"/>
            </a:schemeClr>
          </a:solidFill>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a:t>1</a:t>
            </a:r>
          </a:p>
        </p:txBody>
      </p:sp>
      <p:sp>
        <p:nvSpPr>
          <p:cNvPr id="16" name="TextBox 15">
            <a:extLst>
              <a:ext uri="{FF2B5EF4-FFF2-40B4-BE49-F238E27FC236}">
                <a16:creationId xmlns:a16="http://schemas.microsoft.com/office/drawing/2014/main" xmlns="" id="{92F7D1D4-3A38-46F5-90FB-49BD03E41F1D}"/>
              </a:ext>
            </a:extLst>
          </p:cNvPr>
          <p:cNvSpPr txBox="1"/>
          <p:nvPr/>
        </p:nvSpPr>
        <p:spPr>
          <a:xfrm>
            <a:off x="965199" y="1290935"/>
            <a:ext cx="10680700" cy="461665"/>
          </a:xfrm>
          <a:prstGeom prst="rect">
            <a:avLst/>
          </a:prstGeom>
          <a:noFill/>
        </p:spPr>
        <p:txBody>
          <a:bodyPr wrap="square" rtlCol="0">
            <a:spAutoFit/>
          </a:bodyPr>
          <a:lstStyle/>
          <a:p>
            <a:r>
              <a:rPr lang="en-US" sz="2400" b="1">
                <a:solidFill>
                  <a:schemeClr val="accent6">
                    <a:lumMod val="75000"/>
                  </a:schemeClr>
                </a:solidFill>
                <a:latin typeface="Myriad Pro" pitchFamily="34" charset="0"/>
              </a:rPr>
              <a:t>Auxin</a:t>
            </a:r>
          </a:p>
        </p:txBody>
      </p:sp>
      <p:graphicFrame>
        <p:nvGraphicFramePr>
          <p:cNvPr id="18" name="Object 4">
            <a:extLst>
              <a:ext uri="{FF2B5EF4-FFF2-40B4-BE49-F238E27FC236}">
                <a16:creationId xmlns:a16="http://schemas.microsoft.com/office/drawing/2014/main" xmlns="" id="{A3077567-704A-4A56-94BE-CD09A34B3B2F}"/>
              </a:ext>
            </a:extLst>
          </p:cNvPr>
          <p:cNvGraphicFramePr>
            <a:graphicFrameLocks noChangeAspect="1"/>
          </p:cNvGraphicFramePr>
          <p:nvPr>
            <p:extLst>
              <p:ext uri="{D42A27DB-BD31-4B8C-83A1-F6EECF244321}">
                <p14:modId xmlns:p14="http://schemas.microsoft.com/office/powerpoint/2010/main" val="458527876"/>
              </p:ext>
            </p:extLst>
          </p:nvPr>
        </p:nvGraphicFramePr>
        <p:xfrm>
          <a:off x="1240415" y="2845370"/>
          <a:ext cx="2381250" cy="2667000"/>
        </p:xfrm>
        <a:graphic>
          <a:graphicData uri="http://schemas.openxmlformats.org/presentationml/2006/ole">
            <mc:AlternateContent xmlns:mc="http://schemas.openxmlformats.org/markup-compatibility/2006">
              <mc:Choice xmlns:v="urn:schemas-microsoft-com:vml" Requires="v">
                <p:oleObj spid="_x0000_s4254" name="Bitmap Image" r:id="rId5" imgW="2381582" imgH="2666667" progId="Paint.Picture">
                  <p:embed/>
                </p:oleObj>
              </mc:Choice>
              <mc:Fallback>
                <p:oleObj name="Bitmap Image" r:id="rId5" imgW="2381582" imgH="2666667" progId="Paint.Picture">
                  <p:embed/>
                  <p:pic>
                    <p:nvPicPr>
                      <p:cNvPr id="49156" name="Object 4">
                        <a:extLst>
                          <a:ext uri="{FF2B5EF4-FFF2-40B4-BE49-F238E27FC236}">
                            <a16:creationId xmlns:a16="http://schemas.microsoft.com/office/drawing/2014/main" xmlns="" id="{0FC69BB3-9E24-4C2D-84FC-DEB04615DC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0415" y="2845370"/>
                        <a:ext cx="238125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 name="Object 7">
            <a:extLst>
              <a:ext uri="{FF2B5EF4-FFF2-40B4-BE49-F238E27FC236}">
                <a16:creationId xmlns:a16="http://schemas.microsoft.com/office/drawing/2014/main" xmlns="" id="{BBFA3089-9FDF-4969-9988-3EEDADFBD086}"/>
              </a:ext>
            </a:extLst>
          </p:cNvPr>
          <p:cNvGraphicFramePr>
            <a:graphicFrameLocks noChangeAspect="1"/>
          </p:cNvGraphicFramePr>
          <p:nvPr>
            <p:extLst>
              <p:ext uri="{D42A27DB-BD31-4B8C-83A1-F6EECF244321}">
                <p14:modId xmlns:p14="http://schemas.microsoft.com/office/powerpoint/2010/main" val="502960497"/>
              </p:ext>
            </p:extLst>
          </p:nvPr>
        </p:nvGraphicFramePr>
        <p:xfrm>
          <a:off x="5188383" y="3514725"/>
          <a:ext cx="2362200" cy="2114550"/>
        </p:xfrm>
        <a:graphic>
          <a:graphicData uri="http://schemas.openxmlformats.org/presentationml/2006/ole">
            <mc:AlternateContent xmlns:mc="http://schemas.openxmlformats.org/markup-compatibility/2006">
              <mc:Choice xmlns:v="urn:schemas-microsoft-com:vml" Requires="v">
                <p:oleObj spid="_x0000_s4255" name="Bitmap Image" r:id="rId7" imgW="2362530" imgH="2114845" progId="Paint.Picture">
                  <p:embed/>
                </p:oleObj>
              </mc:Choice>
              <mc:Fallback>
                <p:oleObj name="Bitmap Image" r:id="rId7" imgW="2362530" imgH="2114845" progId="Paint.Picture">
                  <p:embed/>
                  <p:pic>
                    <p:nvPicPr>
                      <p:cNvPr id="49159" name="Object 7">
                        <a:extLst>
                          <a:ext uri="{FF2B5EF4-FFF2-40B4-BE49-F238E27FC236}">
                            <a16:creationId xmlns:a16="http://schemas.microsoft.com/office/drawing/2014/main" xmlns="" id="{B5A42F66-7513-43C0-A83F-42AA20B886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8383" y="3514725"/>
                        <a:ext cx="23622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 name="Text Box 6">
            <a:extLst>
              <a:ext uri="{FF2B5EF4-FFF2-40B4-BE49-F238E27FC236}">
                <a16:creationId xmlns:a16="http://schemas.microsoft.com/office/drawing/2014/main" xmlns="" id="{E332A0A8-EBAB-4AFF-8E25-BC656BA3D2E0}"/>
              </a:ext>
            </a:extLst>
          </p:cNvPr>
          <p:cNvSpPr txBox="1">
            <a:spLocks noChangeArrowheads="1"/>
          </p:cNvSpPr>
          <p:nvPr/>
        </p:nvSpPr>
        <p:spPr bwMode="auto">
          <a:xfrm>
            <a:off x="404238" y="5528965"/>
            <a:ext cx="370464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600" b="1" i="1">
                <a:cs typeface="Arial" panose="020B0604020202020204" pitchFamily="34" charset="0"/>
              </a:rPr>
              <a:t>Quả được tạo ra do thụ tinh bình thường</a:t>
            </a:r>
          </a:p>
        </p:txBody>
      </p:sp>
      <p:sp>
        <p:nvSpPr>
          <p:cNvPr id="28" name="Text Box 10">
            <a:extLst>
              <a:ext uri="{FF2B5EF4-FFF2-40B4-BE49-F238E27FC236}">
                <a16:creationId xmlns:a16="http://schemas.microsoft.com/office/drawing/2014/main" xmlns="" id="{93F82413-0711-4156-8786-7BFC1498ADCE}"/>
              </a:ext>
            </a:extLst>
          </p:cNvPr>
          <p:cNvSpPr txBox="1">
            <a:spLocks noChangeArrowheads="1"/>
          </p:cNvSpPr>
          <p:nvPr/>
        </p:nvSpPr>
        <p:spPr bwMode="auto">
          <a:xfrm>
            <a:off x="4814166" y="5528965"/>
            <a:ext cx="311063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600" b="1" i="1">
                <a:cs typeface="Arial" panose="020B0604020202020204" pitchFamily="34" charset="0"/>
              </a:rPr>
              <a:t>Quả bị loại bỏ hạt và xử lý AIA</a:t>
            </a:r>
          </a:p>
        </p:txBody>
      </p:sp>
      <p:graphicFrame>
        <p:nvGraphicFramePr>
          <p:cNvPr id="29" name="Object 11">
            <a:extLst>
              <a:ext uri="{FF2B5EF4-FFF2-40B4-BE49-F238E27FC236}">
                <a16:creationId xmlns:a16="http://schemas.microsoft.com/office/drawing/2014/main" xmlns="" id="{AD3A50BC-D5AB-4C50-8AB9-264DF341B6E7}"/>
              </a:ext>
            </a:extLst>
          </p:cNvPr>
          <p:cNvGraphicFramePr>
            <a:graphicFrameLocks noChangeAspect="1"/>
          </p:cNvGraphicFramePr>
          <p:nvPr>
            <p:extLst>
              <p:ext uri="{D42A27DB-BD31-4B8C-83A1-F6EECF244321}">
                <p14:modId xmlns:p14="http://schemas.microsoft.com/office/powerpoint/2010/main" val="2706211521"/>
              </p:ext>
            </p:extLst>
          </p:nvPr>
        </p:nvGraphicFramePr>
        <p:xfrm>
          <a:off x="9801225" y="4178870"/>
          <a:ext cx="895350" cy="1228725"/>
        </p:xfrm>
        <a:graphic>
          <a:graphicData uri="http://schemas.openxmlformats.org/presentationml/2006/ole">
            <mc:AlternateContent xmlns:mc="http://schemas.openxmlformats.org/markup-compatibility/2006">
              <mc:Choice xmlns:v="urn:schemas-microsoft-com:vml" Requires="v">
                <p:oleObj spid="_x0000_s4256" name="Bitmap Image" r:id="rId9" imgW="895238" imgH="1228571" progId="Paint.Picture">
                  <p:embed/>
                </p:oleObj>
              </mc:Choice>
              <mc:Fallback>
                <p:oleObj name="Bitmap Image" r:id="rId9" imgW="895238" imgH="1228571" progId="Paint.Picture">
                  <p:embed/>
                  <p:pic>
                    <p:nvPicPr>
                      <p:cNvPr id="49163" name="Object 11">
                        <a:extLst>
                          <a:ext uri="{FF2B5EF4-FFF2-40B4-BE49-F238E27FC236}">
                            <a16:creationId xmlns:a16="http://schemas.microsoft.com/office/drawing/2014/main" xmlns="" id="{B170FDED-9D36-4D4D-9606-CDA14B092A7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01225" y="4178870"/>
                        <a:ext cx="895350" cy="1228725"/>
                      </a:xfrm>
                      <a:prstGeom prst="rect">
                        <a:avLst/>
                      </a:prstGeom>
                      <a:noFill/>
                      <a:ln>
                        <a:noFill/>
                      </a:ln>
                      <a:effectLst/>
                    </p:spPr>
                  </p:pic>
                </p:oleObj>
              </mc:Fallback>
            </mc:AlternateContent>
          </a:graphicData>
        </a:graphic>
      </p:graphicFrame>
      <p:sp>
        <p:nvSpPr>
          <p:cNvPr id="30" name="Rectangle 21">
            <a:extLst>
              <a:ext uri="{FF2B5EF4-FFF2-40B4-BE49-F238E27FC236}">
                <a16:creationId xmlns:a16="http://schemas.microsoft.com/office/drawing/2014/main" xmlns="" id="{37DAFCCF-8204-467C-B6E5-9016477909E3}"/>
              </a:ext>
            </a:extLst>
          </p:cNvPr>
          <p:cNvSpPr>
            <a:spLocks noChangeArrowheads="1"/>
          </p:cNvSpPr>
          <p:nvPr/>
        </p:nvSpPr>
        <p:spPr bwMode="auto">
          <a:xfrm>
            <a:off x="8915400" y="5407595"/>
            <a:ext cx="3276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600" b="1" i="1">
                <a:cs typeface="Arial" panose="020B0604020202020204" pitchFamily="34" charset="0"/>
              </a:rPr>
              <a:t>Quả bị loại bỏ hạt và không xử lý AIA</a:t>
            </a:r>
          </a:p>
        </p:txBody>
      </p:sp>
      <p:sp>
        <p:nvSpPr>
          <p:cNvPr id="31" name="Rounded Rectangle 2">
            <a:extLst>
              <a:ext uri="{FF2B5EF4-FFF2-40B4-BE49-F238E27FC236}">
                <a16:creationId xmlns:a16="http://schemas.microsoft.com/office/drawing/2014/main" xmlns="" id="{99FBFCEB-B7DE-4B1E-B9D8-4C56DF953707}"/>
              </a:ext>
            </a:extLst>
          </p:cNvPr>
          <p:cNvSpPr/>
          <p:nvPr/>
        </p:nvSpPr>
        <p:spPr>
          <a:xfrm>
            <a:off x="1130300" y="1828800"/>
            <a:ext cx="10680700" cy="571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latin typeface="Arial" panose="020B0604020202020204" pitchFamily="34" charset="0"/>
                <a:cs typeface="Arial" panose="020B0604020202020204" pitchFamily="34" charset="0"/>
              </a:rPr>
              <a:t>Auxin ảnh hưởng như thế nào đến sự sinh trưởng quả dâu tây?</a:t>
            </a:r>
            <a:endParaRPr lang="vi-VN" sz="2800">
              <a:latin typeface="Arial" panose="020B0604020202020204" pitchFamily="34" charset="0"/>
              <a:cs typeface="Arial" panose="020B0604020202020204" pitchFamily="34" charset="0"/>
            </a:endParaRPr>
          </a:p>
        </p:txBody>
      </p:sp>
      <p:pic>
        <p:nvPicPr>
          <p:cNvPr id="32" name="Picture 2" descr="D:\Day Pho Thong Vo Van Kiet\Lớp 11\Giao an soan\Powerpoint\Design\icon\Orange\CauHoi-02.png">
            <a:extLst>
              <a:ext uri="{FF2B5EF4-FFF2-40B4-BE49-F238E27FC236}">
                <a16:creationId xmlns:a16="http://schemas.microsoft.com/office/drawing/2014/main" xmlns="" id="{BB4F9515-9DFA-4CBC-858F-1DD1C6CEDDB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0725" y="1828800"/>
            <a:ext cx="5842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33" name="Hình ảnh 32">
            <a:extLst>
              <a:ext uri="{FF2B5EF4-FFF2-40B4-BE49-F238E27FC236}">
                <a16:creationId xmlns:a16="http://schemas.microsoft.com/office/drawing/2014/main" xmlns="" id="{EB2D00D4-EDF0-4638-820B-6D5E292D46F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411" y="1918952"/>
            <a:ext cx="584127" cy="571429"/>
          </a:xfrm>
          <a:prstGeom prst="rect">
            <a:avLst/>
          </a:prstGeom>
        </p:spPr>
      </p:pic>
      <p:sp>
        <p:nvSpPr>
          <p:cNvPr id="34" name="Rounded Rectangle 2">
            <a:extLst>
              <a:ext uri="{FF2B5EF4-FFF2-40B4-BE49-F238E27FC236}">
                <a16:creationId xmlns:a16="http://schemas.microsoft.com/office/drawing/2014/main" xmlns="" id="{6DE194F4-FFE8-4169-88BE-155536C86AE0}"/>
              </a:ext>
            </a:extLst>
          </p:cNvPr>
          <p:cNvSpPr/>
          <p:nvPr/>
        </p:nvSpPr>
        <p:spPr>
          <a:xfrm>
            <a:off x="571263" y="1733200"/>
            <a:ext cx="11588987" cy="9892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14000"/>
              </a:lnSpc>
            </a:pPr>
            <a:r>
              <a:rPr lang="en-US" sz="2800">
                <a:latin typeface="Arial" panose="020B0604020202020204" pitchFamily="34" charset="0"/>
                <a:cs typeface="Arial" panose="020B0604020202020204" pitchFamily="34" charset="0"/>
              </a:rPr>
              <a:t>Hạt là nguồn cung cấp auxin cho quả phát triển. Thiếu auxin quả không phát triển</a:t>
            </a:r>
            <a:endParaRPr lang="vi-VN"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410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ox(in)">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linds(horizont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checkerboard(across)">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barn(inVertical)">
                                      <p:cBhvr>
                                        <p:cTn id="33" dur="500"/>
                                        <p:tgtEl>
                                          <p:spTgt spid="3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inVertical)">
                                      <p:cBhvr>
                                        <p:cTn id="41" dur="500"/>
                                        <p:tgtEl>
                                          <p:spTgt spid="33"/>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barn(inVertical)">
                                      <p:cBhvr>
                                        <p:cTn id="4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p:bldP spid="31" grpId="0" animBg="1"/>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1144</TotalTime>
  <Words>1497</Words>
  <Application>Microsoft Office PowerPoint</Application>
  <PresentationFormat>Widescreen</PresentationFormat>
  <Paragraphs>343</Paragraphs>
  <Slides>30</Slides>
  <Notes>29</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39" baseType="lpstr">
      <vt:lpstr>Arial</vt:lpstr>
      <vt:lpstr>Calibri</vt:lpstr>
      <vt:lpstr>Myriad Pro</vt:lpstr>
      <vt:lpstr>Tahoma</vt:lpstr>
      <vt:lpstr>Times New Roman</vt:lpstr>
      <vt:lpstr>Wingdings</vt:lpstr>
      <vt:lpstr>Office Theme</vt:lpstr>
      <vt:lpstr>1_Office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Nguyễn Lý Minh Nghĩa</dc:creator>
  <cp:lastModifiedBy>USER</cp:lastModifiedBy>
  <cp:revision>145</cp:revision>
  <dcterms:created xsi:type="dcterms:W3CDTF">2019-11-04T03:50:21Z</dcterms:created>
  <dcterms:modified xsi:type="dcterms:W3CDTF">2021-02-21T03:58:52Z</dcterms:modified>
</cp:coreProperties>
</file>